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9.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0.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1.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4"/>
    <p:sldMasterId id="2147483674" r:id="rId5"/>
    <p:sldMasterId id="2147483689" r:id="rId6"/>
    <p:sldMasterId id="2147483694" r:id="rId7"/>
    <p:sldMasterId id="2147483699" r:id="rId8"/>
    <p:sldMasterId id="2147483716" r:id="rId9"/>
    <p:sldMasterId id="2147483719" r:id="rId10"/>
    <p:sldMasterId id="2147483724" r:id="rId11"/>
    <p:sldMasterId id="2147483726" r:id="rId12"/>
    <p:sldMasterId id="2147483733" r:id="rId13"/>
    <p:sldMasterId id="2147483738" r:id="rId14"/>
    <p:sldMasterId id="2147483749" r:id="rId15"/>
    <p:sldMasterId id="2147483759" r:id="rId16"/>
  </p:sldMasterIdLst>
  <p:notesMasterIdLst>
    <p:notesMasterId r:id="rId25"/>
  </p:notesMasterIdLst>
  <p:handoutMasterIdLst>
    <p:handoutMasterId r:id="rId26"/>
  </p:handoutMasterIdLst>
  <p:sldIdLst>
    <p:sldId id="12449" r:id="rId17"/>
    <p:sldId id="1948765283" r:id="rId18"/>
    <p:sldId id="1948765280" r:id="rId19"/>
    <p:sldId id="1948765279" r:id="rId20"/>
    <p:sldId id="1948765281" r:id="rId21"/>
    <p:sldId id="1948765277" r:id="rId22"/>
    <p:sldId id="1948765278" r:id="rId23"/>
    <p:sldId id="1948765282"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A60E03-E955-533B-7FBD-D59DE33B30D6}" name="Mark Dompier" initials="MD" userId="S::MDompier@PetSmart.com::4a2a1cb0-1e85-4ef5-927a-6160e2ebb304" providerId="AD"/>
  <p188:author id="{EBF89319-297E-40E5-2B44-EC35CCB732AB}" name="Anna Ducote" initials="AD" userId="S::aducote@petsmart.com::31318a10-563a-4b8c-bda5-606ab80da0e2" providerId="AD"/>
  <p188:author id="{4CF3F238-D713-0DCF-0835-FAD047F32F92}" name="Lauren Fieman" initials="LF" userId="S::lfieman@petsmart.com::438fbb49-1181-4a0d-b5df-acdad3f4b4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B2C"/>
    <a:srgbClr val="DE2835"/>
    <a:srgbClr val="DD2834"/>
    <a:srgbClr val="EC1A3E"/>
    <a:srgbClr val="0016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06" autoAdjust="0"/>
  </p:normalViewPr>
  <p:slideViewPr>
    <p:cSldViewPr snapToGrid="0">
      <p:cViewPr varScale="1">
        <p:scale>
          <a:sx n="72" d="100"/>
          <a:sy n="72" d="100"/>
        </p:scale>
        <p:origin x="1146" y="5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5.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55F4C1-5BE3-5A47-8257-CE9592B84B8A}"/>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AFFFD163-9009-774D-BFDB-1747A3537DB7}"/>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10085660-C8D7-2B44-8516-203A6D67B888}" type="datetimeFigureOut">
              <a:rPr lang="en-US" smtClean="0"/>
              <a:t>5/10/2023</a:t>
            </a:fld>
            <a:endParaRPr lang="en-US"/>
          </a:p>
        </p:txBody>
      </p:sp>
      <p:sp>
        <p:nvSpPr>
          <p:cNvPr id="4" name="Footer Placeholder 3">
            <a:extLst>
              <a:ext uri="{FF2B5EF4-FFF2-40B4-BE49-F238E27FC236}">
                <a16:creationId xmlns:a16="http://schemas.microsoft.com/office/drawing/2014/main" id="{BC4E4098-A449-EE4D-BB49-62561E0DBD2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C141387-2A1D-4D47-900B-BA4D0C4B4FB8}"/>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4D9D49F-76B3-4149-8808-03392162922A}" type="slidenum">
              <a:rPr lang="en-US" smtClean="0"/>
              <a:t>‹#›</a:t>
            </a:fld>
            <a:endParaRPr lang="en-US"/>
          </a:p>
        </p:txBody>
      </p:sp>
    </p:spTree>
    <p:extLst>
      <p:ext uri="{BB962C8B-B14F-4D97-AF65-F5344CB8AC3E}">
        <p14:creationId xmlns:p14="http://schemas.microsoft.com/office/powerpoint/2010/main" val="1455383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9C58519-B379-1245-8B8A-B72E02760F74}" type="datetimeFigureOut">
              <a:rPr lang="en-US" smtClean="0"/>
              <a:t>5/10/2023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C89B9A2-7D20-E04D-BED1-5683103F8872}" type="slidenum">
              <a:rPr lang="en-US" smtClean="0"/>
              <a:t>‹#›</a:t>
            </a:fld>
            <a:endParaRPr lang="en-US"/>
          </a:p>
        </p:txBody>
      </p:sp>
    </p:spTree>
    <p:extLst>
      <p:ext uri="{BB962C8B-B14F-4D97-AF65-F5344CB8AC3E}">
        <p14:creationId xmlns:p14="http://schemas.microsoft.com/office/powerpoint/2010/main" val="1180574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a Coffee Chat session in April hosted by an Officer of the company. In it, he shared his personal journey with anxiety, OCD, and an eating disorder. These stories from our senior-most leaders set the stage that it’s both ok to talk about mental health, while also reinforcing that mental health is something that affects every associate at every level.</a:t>
            </a:r>
          </a:p>
        </p:txBody>
      </p:sp>
      <p:sp>
        <p:nvSpPr>
          <p:cNvPr id="4" name="Slide Number Placeholder 3"/>
          <p:cNvSpPr>
            <a:spLocks noGrp="1"/>
          </p:cNvSpPr>
          <p:nvPr>
            <p:ph type="sldNum" sz="quarter" idx="5"/>
          </p:nvPr>
        </p:nvSpPr>
        <p:spPr/>
        <p:txBody>
          <a:bodyPr/>
          <a:lstStyle/>
          <a:p>
            <a:fld id="{CC89B9A2-7D20-E04D-BED1-5683103F8872}" type="slidenum">
              <a:rPr lang="en-US" smtClean="0"/>
              <a:t>2</a:t>
            </a:fld>
            <a:endParaRPr lang="en-US"/>
          </a:p>
        </p:txBody>
      </p:sp>
    </p:spTree>
    <p:extLst>
      <p:ext uri="{BB962C8B-B14F-4D97-AF65-F5344CB8AC3E}">
        <p14:creationId xmlns:p14="http://schemas.microsoft.com/office/powerpoint/2010/main" val="2350844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other things not called out in this deck, including the fact that we have a dedicated health promotions specialist on site who facilitates weekly meditation and mindfulness sessions and walking groups. And how our Leave policy prioritizes mental health.</a:t>
            </a:r>
          </a:p>
          <a:p>
            <a:endParaRPr lang="en-US" dirty="0"/>
          </a:p>
          <a:p>
            <a:r>
              <a:rPr lang="en-US" dirty="0"/>
              <a:t>As you can see, it’s more than just an email or Teams Background that ensures your people feel seen and psychologically safe. We’ve created an intentional program that weaves in events, activities, communications, and systems and structures to support our work as it relates to acknowledging, talking about, and supporting </a:t>
            </a:r>
            <a:r>
              <a:rPr lang="en-US"/>
              <a:t>Mental Health.</a:t>
            </a:r>
            <a:endParaRPr lang="en-US" dirty="0"/>
          </a:p>
        </p:txBody>
      </p:sp>
      <p:sp>
        <p:nvSpPr>
          <p:cNvPr id="4" name="Slide Number Placeholder 3"/>
          <p:cNvSpPr>
            <a:spLocks noGrp="1"/>
          </p:cNvSpPr>
          <p:nvPr>
            <p:ph type="sldNum" sz="quarter" idx="5"/>
          </p:nvPr>
        </p:nvSpPr>
        <p:spPr/>
        <p:txBody>
          <a:bodyPr/>
          <a:lstStyle/>
          <a:p>
            <a:fld id="{CC89B9A2-7D20-E04D-BED1-5683103F8872}" type="slidenum">
              <a:rPr lang="en-US" smtClean="0"/>
              <a:t>8</a:t>
            </a:fld>
            <a:endParaRPr lang="en-US"/>
          </a:p>
        </p:txBody>
      </p:sp>
    </p:spTree>
    <p:extLst>
      <p:ext uri="{BB962C8B-B14F-4D97-AF65-F5344CB8AC3E}">
        <p14:creationId xmlns:p14="http://schemas.microsoft.com/office/powerpoint/2010/main" val="1340327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FP - Sectio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138A8-F52D-9D44-8064-744EA90EEA26}"/>
              </a:ext>
            </a:extLst>
          </p:cNvPr>
          <p:cNvSpPr>
            <a:spLocks noGrp="1"/>
          </p:cNvSpPr>
          <p:nvPr>
            <p:ph type="ctrTitle"/>
          </p:nvPr>
        </p:nvSpPr>
        <p:spPr>
          <a:xfrm>
            <a:off x="1169504" y="3240157"/>
            <a:ext cx="9852991" cy="1157702"/>
          </a:xfrm>
          <a:prstGeom prst="rect">
            <a:avLst/>
          </a:prstGeom>
        </p:spPr>
        <p:txBody>
          <a:bodyPr anchor="b"/>
          <a:lstStyle>
            <a:lvl1pPr algn="ctr">
              <a:defRPr sz="4400" b="1" i="0">
                <a:solidFill>
                  <a:schemeClr val="bg1"/>
                </a:solidFill>
                <a:latin typeface="AFP Headline Ultra" panose="02000805060000020004" pitchFamily="2" charset="0"/>
                <a:ea typeface="Euclid Circular B SemiBold"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39CE0067-2324-DC4C-9487-7DCF027F485C}"/>
              </a:ext>
            </a:extLst>
          </p:cNvPr>
          <p:cNvSpPr>
            <a:spLocks noGrp="1"/>
          </p:cNvSpPr>
          <p:nvPr>
            <p:ph type="subTitle" idx="1"/>
          </p:nvPr>
        </p:nvSpPr>
        <p:spPr>
          <a:xfrm>
            <a:off x="1524000" y="4598504"/>
            <a:ext cx="9144000" cy="659296"/>
          </a:xfrm>
          <a:prstGeom prst="rect">
            <a:avLst/>
          </a:prstGeom>
        </p:spPr>
        <p:txBody>
          <a:bodyPr/>
          <a:lstStyle>
            <a:lvl1pPr marL="0" indent="0" algn="ctr">
              <a:buNone/>
              <a:defRPr sz="2400" b="0" i="0">
                <a:solidFill>
                  <a:schemeClr val="bg1"/>
                </a:solidFill>
                <a:latin typeface="Euclid Circular B Light" panose="020B0304000000000000" pitchFamily="34" charset="77"/>
                <a:ea typeface="Euclid Circular B Light" panose="020B03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84681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P - Presentation Option #2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5" y="1103935"/>
            <a:ext cx="11312165" cy="460915"/>
          </a:xfrm>
          <a:prstGeom prst="rect">
            <a:avLst/>
          </a:prstGeom>
        </p:spPr>
        <p:txBody>
          <a:bodyPr anchor="ctr"/>
          <a:lstStyle>
            <a:lvl1pPr marL="0" indent="0" algn="l">
              <a:buNone/>
              <a:defRPr sz="2400" b="0" i="0">
                <a:solidFill>
                  <a:schemeClr val="tx1"/>
                </a:solidFill>
                <a:latin typeface="Euclid Circular B" panose="020B0504000000000000" pitchFamily="34" charset="77"/>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Content Placeholder 4">
            <a:extLst>
              <a:ext uri="{FF2B5EF4-FFF2-40B4-BE49-F238E27FC236}">
                <a16:creationId xmlns:a16="http://schemas.microsoft.com/office/drawing/2014/main" id="{6D3F3076-F689-794D-85AB-7384D28319D2}"/>
              </a:ext>
            </a:extLst>
          </p:cNvPr>
          <p:cNvSpPr>
            <a:spLocks noGrp="1"/>
          </p:cNvSpPr>
          <p:nvPr>
            <p:ph sz="quarter" idx="11"/>
          </p:nvPr>
        </p:nvSpPr>
        <p:spPr>
          <a:xfrm>
            <a:off x="424205" y="1895180"/>
            <a:ext cx="11312165" cy="3858885"/>
          </a:xfrm>
          <a:prstGeom prst="rect">
            <a:avLst/>
          </a:prstGeom>
        </p:spPr>
        <p:txBody>
          <a:bodyPr/>
          <a:lstStyle>
            <a:lvl1pPr marL="0" indent="0">
              <a:buFontTx/>
              <a:buNone/>
              <a:defRPr sz="1800" b="0" i="0">
                <a:solidFill>
                  <a:schemeClr val="tx1"/>
                </a:solidFill>
                <a:latin typeface="Euclid Circular B" panose="020B0504000000000000" pitchFamily="34" charset="77"/>
                <a:ea typeface="Euclid Circular B" panose="020B0504000000000000" pitchFamily="34" charset="77"/>
              </a:defRPr>
            </a:lvl1pPr>
            <a:lvl2pPr marL="457200" indent="0">
              <a:buFontTx/>
              <a:buNone/>
              <a:defRPr sz="1800" b="0" i="0">
                <a:solidFill>
                  <a:schemeClr val="tx1"/>
                </a:solidFill>
                <a:latin typeface="Euclid Circular B" panose="020B0504000000000000" pitchFamily="34" charset="77"/>
                <a:ea typeface="Euclid Circular B" panose="020B0504000000000000" pitchFamily="34" charset="77"/>
              </a:defRPr>
            </a:lvl2pPr>
            <a:lvl3pPr marL="914400" indent="0">
              <a:buFontTx/>
              <a:buNone/>
              <a:defRPr sz="1800" b="0" i="0">
                <a:solidFill>
                  <a:schemeClr val="tx1"/>
                </a:solidFill>
                <a:latin typeface="Euclid Circular B" panose="020B0504000000000000" pitchFamily="34" charset="77"/>
                <a:ea typeface="Euclid Circular B" panose="020B0504000000000000" pitchFamily="34" charset="77"/>
              </a:defRPr>
            </a:lvl3pPr>
            <a:lvl4pPr marL="1371600" indent="0">
              <a:buFontTx/>
              <a:buNone/>
              <a:defRPr sz="1800" b="0" i="0">
                <a:solidFill>
                  <a:schemeClr val="tx1"/>
                </a:solidFill>
                <a:latin typeface="Euclid Circular B" panose="020B0504000000000000" pitchFamily="34" charset="77"/>
                <a:ea typeface="Euclid Circular B" panose="020B0504000000000000" pitchFamily="34" charset="77"/>
              </a:defRPr>
            </a:lvl4pPr>
            <a:lvl5pPr marL="1828800" indent="0">
              <a:buFontTx/>
              <a:buNone/>
              <a:defRPr sz="1800" b="0" i="0">
                <a:solidFill>
                  <a:schemeClr val="tx1"/>
                </a:solidFill>
                <a:latin typeface="Euclid Circular B" panose="020B0504000000000000" pitchFamily="34" charset="77"/>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8E222AD-1F9B-8F42-B1D3-994A9AD598DA}"/>
              </a:ext>
            </a:extLst>
          </p:cNvPr>
          <p:cNvSpPr>
            <a:spLocks noGrp="1"/>
          </p:cNvSpPr>
          <p:nvPr>
            <p:ph type="sldNum" sz="quarter" idx="12"/>
          </p:nvPr>
        </p:nvSpPr>
        <p:spPr/>
        <p:txBody>
          <a:bodyPr/>
          <a:lstStyle/>
          <a:p>
            <a:fld id="{B2B4177A-F22E-5046-8895-656FDF384156}" type="slidenum">
              <a:rPr lang="en-US" smtClean="0"/>
              <a:pPr/>
              <a:t>‹#›</a:t>
            </a:fld>
            <a:endParaRPr lang="en-US"/>
          </a:p>
        </p:txBody>
      </p:sp>
    </p:spTree>
    <p:extLst>
      <p:ext uri="{BB962C8B-B14F-4D97-AF65-F5344CB8AC3E}">
        <p14:creationId xmlns:p14="http://schemas.microsoft.com/office/powerpoint/2010/main" val="3233821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P - Presentation Option #3 w/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4" y="1103935"/>
            <a:ext cx="11312165" cy="460915"/>
          </a:xfrm>
          <a:prstGeom prst="rect">
            <a:avLst/>
          </a:prstGeom>
        </p:spPr>
        <p:txBody>
          <a:bodyPr anchor="ctr"/>
          <a:lstStyle>
            <a:lvl1pPr marL="0" indent="0" algn="l">
              <a:buNone/>
              <a:defRPr sz="2400" b="0" i="0">
                <a:solidFill>
                  <a:schemeClr val="tx1"/>
                </a:solidFill>
                <a:latin typeface="Euclid Circular B" panose="020B0504000000000000" pitchFamily="34" charset="77"/>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24204" y="1800520"/>
            <a:ext cx="11312165" cy="3953545"/>
          </a:xfrm>
          <a:prstGeom prst="rect">
            <a:avLst/>
          </a:prstGeom>
        </p:spPr>
        <p:txBody>
          <a:bodyPr/>
          <a:lstStyle>
            <a:lvl1pPr marL="0" indent="0">
              <a:buFontTx/>
              <a:buNone/>
              <a:defRPr sz="1800" b="0" i="0">
                <a:solidFill>
                  <a:schemeClr val="tx1"/>
                </a:solidFill>
                <a:latin typeface="Euclid Circular B" panose="020B0504000000000000" pitchFamily="34" charset="77"/>
                <a:ea typeface="Euclid Circular B" panose="020B0504000000000000" pitchFamily="34" charset="77"/>
              </a:defRPr>
            </a:lvl1pPr>
            <a:lvl2pPr marL="457200" indent="0">
              <a:buFontTx/>
              <a:buNone/>
              <a:defRPr sz="1800" b="0" i="0">
                <a:solidFill>
                  <a:schemeClr val="tx1"/>
                </a:solidFill>
                <a:latin typeface="Euclid Circular B" panose="020B0504000000000000" pitchFamily="34" charset="77"/>
                <a:ea typeface="Euclid Circular B" panose="020B0504000000000000" pitchFamily="34" charset="77"/>
              </a:defRPr>
            </a:lvl2pPr>
            <a:lvl3pPr marL="914400" indent="0">
              <a:buFontTx/>
              <a:buNone/>
              <a:defRPr sz="1800" b="0" i="0">
                <a:solidFill>
                  <a:schemeClr val="tx1"/>
                </a:solidFill>
                <a:latin typeface="Euclid Circular B" panose="020B0504000000000000" pitchFamily="34" charset="77"/>
                <a:ea typeface="Euclid Circular B" panose="020B0504000000000000" pitchFamily="34" charset="77"/>
              </a:defRPr>
            </a:lvl3pPr>
            <a:lvl4pPr marL="1371600" indent="0">
              <a:buFontTx/>
              <a:buNone/>
              <a:defRPr sz="1800" b="0" i="0">
                <a:solidFill>
                  <a:schemeClr val="tx1"/>
                </a:solidFill>
                <a:latin typeface="Euclid Circular B" panose="020B0504000000000000" pitchFamily="34" charset="77"/>
                <a:ea typeface="Euclid Circular B" panose="020B0504000000000000" pitchFamily="34" charset="77"/>
              </a:defRPr>
            </a:lvl4pPr>
            <a:lvl5pPr marL="1828800" indent="0">
              <a:buFontTx/>
              <a:buNone/>
              <a:defRPr sz="1800" b="0" i="0">
                <a:solidFill>
                  <a:schemeClr val="tx1"/>
                </a:solidFill>
                <a:latin typeface="Euclid Circular B" panose="020B0504000000000000" pitchFamily="34" charset="77"/>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A7086597-01B0-1A4C-A5B3-6EC99E749FA0}"/>
              </a:ext>
            </a:extLst>
          </p:cNvPr>
          <p:cNvSpPr>
            <a:spLocks noGrp="1"/>
          </p:cNvSpPr>
          <p:nvPr>
            <p:ph type="sldNum" sz="quarter" idx="11"/>
          </p:nvPr>
        </p:nvSpPr>
        <p:spPr/>
        <p:txBody>
          <a:bodyPr/>
          <a:lstStyle/>
          <a:p>
            <a:fld id="{BA95B217-1E74-A343-B464-FF1D8BF4B7B3}" type="slidenum">
              <a:rPr lang="en-US" smtClean="0"/>
              <a:pPr/>
              <a:t>‹#›</a:t>
            </a:fld>
            <a:endParaRPr lang="en-US"/>
          </a:p>
        </p:txBody>
      </p:sp>
    </p:spTree>
    <p:extLst>
      <p:ext uri="{BB962C8B-B14F-4D97-AF65-F5344CB8AC3E}">
        <p14:creationId xmlns:p14="http://schemas.microsoft.com/office/powerpoint/2010/main" val="3648121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P - Presentation Option #3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24205" y="1404595"/>
            <a:ext cx="11312165" cy="4326970"/>
          </a:xfrm>
          <a:prstGeom prst="rect">
            <a:avLst/>
          </a:prstGeom>
        </p:spPr>
        <p:txBody>
          <a:bodyPr/>
          <a:lstStyle>
            <a:lvl1pPr marL="0" indent="0">
              <a:buFontTx/>
              <a:buNone/>
              <a:defRPr sz="2000" b="0" i="0">
                <a:solidFill>
                  <a:schemeClr val="tx1"/>
                </a:solidFill>
                <a:latin typeface="Euclid Circular B" panose="020B0504000000000000" pitchFamily="34" charset="77"/>
                <a:ea typeface="Euclid Circular B" panose="020B0504000000000000" pitchFamily="34" charset="77"/>
              </a:defRPr>
            </a:lvl1pPr>
            <a:lvl2pPr marL="457200" indent="0">
              <a:buFontTx/>
              <a:buNone/>
              <a:defRPr sz="2000" b="0" i="0">
                <a:solidFill>
                  <a:schemeClr val="tx1"/>
                </a:solidFill>
                <a:latin typeface="Euclid Circular B" panose="020B0504000000000000" pitchFamily="34" charset="77"/>
                <a:ea typeface="Euclid Circular B" panose="020B0504000000000000" pitchFamily="34" charset="77"/>
              </a:defRPr>
            </a:lvl2pPr>
            <a:lvl3pPr marL="914400" indent="0">
              <a:buFontTx/>
              <a:buNone/>
              <a:defRPr sz="2000" b="0" i="0">
                <a:solidFill>
                  <a:schemeClr val="tx1"/>
                </a:solidFill>
                <a:latin typeface="Euclid Circular B" panose="020B0504000000000000" pitchFamily="34" charset="77"/>
                <a:ea typeface="Euclid Circular B" panose="020B0504000000000000" pitchFamily="34" charset="77"/>
              </a:defRPr>
            </a:lvl3pPr>
            <a:lvl4pPr marL="1371600" indent="0">
              <a:buFontTx/>
              <a:buNone/>
              <a:defRPr sz="2000" b="0" i="0">
                <a:solidFill>
                  <a:schemeClr val="tx1"/>
                </a:solidFill>
                <a:latin typeface="Euclid Circular B" panose="020B0504000000000000" pitchFamily="34" charset="77"/>
                <a:ea typeface="Euclid Circular B" panose="020B0504000000000000" pitchFamily="34" charset="77"/>
              </a:defRPr>
            </a:lvl4pPr>
            <a:lvl5pPr marL="1828800" indent="0">
              <a:buFontTx/>
              <a:buNone/>
              <a:defRPr sz="2000" b="0" i="0">
                <a:solidFill>
                  <a:schemeClr val="tx1"/>
                </a:solidFill>
                <a:latin typeface="Euclid Circular B" panose="020B0504000000000000" pitchFamily="34" charset="77"/>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8FC6706F-84EC-774C-87FE-B820CD99D87F}"/>
              </a:ext>
            </a:extLst>
          </p:cNvPr>
          <p:cNvSpPr>
            <a:spLocks noGrp="1"/>
          </p:cNvSpPr>
          <p:nvPr>
            <p:ph type="sldNum" sz="quarter" idx="11"/>
          </p:nvPr>
        </p:nvSpPr>
        <p:spPr/>
        <p:txBody>
          <a:bodyPr/>
          <a:lstStyle/>
          <a:p>
            <a:fld id="{BA95B217-1E74-A343-B464-FF1D8BF4B7B3}" type="slidenum">
              <a:rPr lang="en-US" smtClean="0"/>
              <a:pPr/>
              <a:t>‹#›</a:t>
            </a:fld>
            <a:endParaRPr lang="en-US"/>
          </a:p>
        </p:txBody>
      </p:sp>
    </p:spTree>
    <p:extLst>
      <p:ext uri="{BB962C8B-B14F-4D97-AF65-F5344CB8AC3E}">
        <p14:creationId xmlns:p14="http://schemas.microsoft.com/office/powerpoint/2010/main" val="1899791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P - Presentation Option #3 w/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4" y="1103935"/>
            <a:ext cx="11312165" cy="460915"/>
          </a:xfrm>
          <a:prstGeom prst="rect">
            <a:avLst/>
          </a:prstGeom>
        </p:spPr>
        <p:txBody>
          <a:bodyPr anchor="ctr"/>
          <a:lstStyle>
            <a:lvl1pPr marL="0" indent="0" algn="l">
              <a:buNone/>
              <a:defRPr sz="2400" b="0" i="0">
                <a:solidFill>
                  <a:schemeClr val="tx1"/>
                </a:solidFill>
                <a:latin typeface="Euclid Circular B" panose="020B0504000000000000" pitchFamily="34" charset="77"/>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Chart Placeholder 7">
            <a:extLst>
              <a:ext uri="{FF2B5EF4-FFF2-40B4-BE49-F238E27FC236}">
                <a16:creationId xmlns:a16="http://schemas.microsoft.com/office/drawing/2014/main" id="{C5710296-2D02-EE46-8D5E-1A4283D9ADDE}"/>
              </a:ext>
            </a:extLst>
          </p:cNvPr>
          <p:cNvSpPr>
            <a:spLocks noGrp="1"/>
          </p:cNvSpPr>
          <p:nvPr>
            <p:ph type="chart" sz="quarter" idx="10"/>
          </p:nvPr>
        </p:nvSpPr>
        <p:spPr>
          <a:xfrm>
            <a:off x="424205" y="1866900"/>
            <a:ext cx="11312163" cy="3887165"/>
          </a:xfrm>
          <a:prstGeom prst="rect">
            <a:avLst/>
          </a:prstGeom>
        </p:spPr>
        <p:txBody>
          <a:bodyPr anchor="ctr"/>
          <a:lstStyle>
            <a:lvl1pPr marL="0" indent="0" algn="ctr">
              <a:buFontTx/>
              <a:buNone/>
              <a:defRPr b="0" i="0">
                <a:solidFill>
                  <a:schemeClr val="tx1"/>
                </a:solidFill>
                <a:latin typeface="Century Gothic" panose="020B0502020202020204" pitchFamily="34" charset="0"/>
                <a:ea typeface="Euclid Circular B" panose="020B0504000000000000" pitchFamily="34" charset="77"/>
              </a:defRPr>
            </a:lvl1pPr>
          </a:lstStyle>
          <a:p>
            <a:endParaRPr lang="en-US"/>
          </a:p>
        </p:txBody>
      </p:sp>
      <p:sp>
        <p:nvSpPr>
          <p:cNvPr id="4" name="Slide Number Placeholder 3">
            <a:extLst>
              <a:ext uri="{FF2B5EF4-FFF2-40B4-BE49-F238E27FC236}">
                <a16:creationId xmlns:a16="http://schemas.microsoft.com/office/drawing/2014/main" id="{07DE505F-C2D0-3E4D-B4FC-56401D325B34}"/>
              </a:ext>
            </a:extLst>
          </p:cNvPr>
          <p:cNvSpPr>
            <a:spLocks noGrp="1"/>
          </p:cNvSpPr>
          <p:nvPr>
            <p:ph type="sldNum" sz="quarter" idx="11"/>
          </p:nvPr>
        </p:nvSpPr>
        <p:spPr/>
        <p:txBody>
          <a:bodyPr/>
          <a:lstStyle/>
          <a:p>
            <a:fld id="{BA95B217-1E74-A343-B464-FF1D8BF4B7B3}" type="slidenum">
              <a:rPr lang="en-US" smtClean="0"/>
              <a:pPr/>
              <a:t>‹#›</a:t>
            </a:fld>
            <a:endParaRPr lang="en-US"/>
          </a:p>
        </p:txBody>
      </p:sp>
    </p:spTree>
    <p:extLst>
      <p:ext uri="{BB962C8B-B14F-4D97-AF65-F5344CB8AC3E}">
        <p14:creationId xmlns:p14="http://schemas.microsoft.com/office/powerpoint/2010/main" val="755535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P - Presentation Option #3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4" y="1103935"/>
            <a:ext cx="11312165" cy="460915"/>
          </a:xfrm>
          <a:prstGeom prst="rect">
            <a:avLst/>
          </a:prstGeom>
        </p:spPr>
        <p:txBody>
          <a:bodyPr anchor="ctr"/>
          <a:lstStyle>
            <a:lvl1pPr marL="0" indent="0" algn="l">
              <a:buNone/>
              <a:defRPr sz="2400" b="0" i="0">
                <a:solidFill>
                  <a:schemeClr val="tx1"/>
                </a:solidFill>
                <a:latin typeface="Euclid Circular B" panose="020B0504000000000000" pitchFamily="34" charset="77"/>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Content Placeholder 4">
            <a:extLst>
              <a:ext uri="{FF2B5EF4-FFF2-40B4-BE49-F238E27FC236}">
                <a16:creationId xmlns:a16="http://schemas.microsoft.com/office/drawing/2014/main" id="{6D3F3076-F689-794D-85AB-7384D28319D2}"/>
              </a:ext>
            </a:extLst>
          </p:cNvPr>
          <p:cNvSpPr>
            <a:spLocks noGrp="1"/>
          </p:cNvSpPr>
          <p:nvPr>
            <p:ph sz="quarter" idx="11"/>
          </p:nvPr>
        </p:nvSpPr>
        <p:spPr>
          <a:xfrm>
            <a:off x="424204" y="1895180"/>
            <a:ext cx="11312165" cy="3858885"/>
          </a:xfrm>
          <a:prstGeom prst="rect">
            <a:avLst/>
          </a:prstGeom>
        </p:spPr>
        <p:txBody>
          <a:bodyPr/>
          <a:lstStyle>
            <a:lvl1pPr marL="0" indent="0">
              <a:buFontTx/>
              <a:buNone/>
              <a:defRPr sz="1800" b="0" i="0">
                <a:solidFill>
                  <a:schemeClr val="tx1"/>
                </a:solidFill>
                <a:latin typeface="Euclid Circular B" panose="020B0504000000000000" pitchFamily="34" charset="77"/>
                <a:ea typeface="Euclid Circular B" panose="020B0504000000000000" pitchFamily="34" charset="77"/>
              </a:defRPr>
            </a:lvl1pPr>
            <a:lvl2pPr marL="457200" indent="0">
              <a:buFontTx/>
              <a:buNone/>
              <a:defRPr sz="1800" b="0" i="0">
                <a:solidFill>
                  <a:schemeClr val="tx1"/>
                </a:solidFill>
                <a:latin typeface="Euclid Circular B" panose="020B0504000000000000" pitchFamily="34" charset="77"/>
                <a:ea typeface="Euclid Circular B" panose="020B0504000000000000" pitchFamily="34" charset="77"/>
              </a:defRPr>
            </a:lvl2pPr>
            <a:lvl3pPr marL="914400" indent="0">
              <a:buFontTx/>
              <a:buNone/>
              <a:defRPr sz="1800" b="0" i="0">
                <a:solidFill>
                  <a:schemeClr val="tx1"/>
                </a:solidFill>
                <a:latin typeface="Euclid Circular B" panose="020B0504000000000000" pitchFamily="34" charset="77"/>
                <a:ea typeface="Euclid Circular B" panose="020B0504000000000000" pitchFamily="34" charset="77"/>
              </a:defRPr>
            </a:lvl3pPr>
            <a:lvl4pPr marL="1371600" indent="0">
              <a:buFontTx/>
              <a:buNone/>
              <a:defRPr sz="1800" b="0" i="0">
                <a:solidFill>
                  <a:schemeClr val="tx1"/>
                </a:solidFill>
                <a:latin typeface="Euclid Circular B" panose="020B0504000000000000" pitchFamily="34" charset="77"/>
                <a:ea typeface="Euclid Circular B" panose="020B0504000000000000" pitchFamily="34" charset="77"/>
              </a:defRPr>
            </a:lvl4pPr>
            <a:lvl5pPr marL="1828800" indent="0">
              <a:buFontTx/>
              <a:buNone/>
              <a:defRPr sz="1800" b="0" i="0">
                <a:solidFill>
                  <a:schemeClr val="tx1"/>
                </a:solidFill>
                <a:latin typeface="Euclid Circular B" panose="020B0504000000000000" pitchFamily="34" charset="77"/>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CF2653E-0F4C-E04C-AD7C-E2F8A90FF111}"/>
              </a:ext>
            </a:extLst>
          </p:cNvPr>
          <p:cNvSpPr>
            <a:spLocks noGrp="1"/>
          </p:cNvSpPr>
          <p:nvPr>
            <p:ph type="sldNum" sz="quarter" idx="12"/>
          </p:nvPr>
        </p:nvSpPr>
        <p:spPr/>
        <p:txBody>
          <a:bodyPr/>
          <a:lstStyle/>
          <a:p>
            <a:fld id="{BA95B217-1E74-A343-B464-FF1D8BF4B7B3}" type="slidenum">
              <a:rPr lang="en-US" smtClean="0"/>
              <a:pPr/>
              <a:t>‹#›</a:t>
            </a:fld>
            <a:endParaRPr lang="en-US"/>
          </a:p>
        </p:txBody>
      </p:sp>
    </p:spTree>
    <p:extLst>
      <p:ext uri="{BB962C8B-B14F-4D97-AF65-F5344CB8AC3E}">
        <p14:creationId xmlns:p14="http://schemas.microsoft.com/office/powerpoint/2010/main" val="669252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P - Presentation Option #4 w/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4" y="1103935"/>
            <a:ext cx="11312165" cy="460915"/>
          </a:xfrm>
          <a:prstGeom prst="rect">
            <a:avLst/>
          </a:prstGeom>
        </p:spPr>
        <p:txBody>
          <a:bodyPr anchor="ctr"/>
          <a:lstStyle>
            <a:lvl1pPr marL="0" indent="0" algn="l">
              <a:buNone/>
              <a:defRPr sz="2400" b="0" i="0">
                <a:solidFill>
                  <a:schemeClr val="tx1"/>
                </a:solidFill>
                <a:latin typeface="Euclid Circular B" panose="020B0504000000000000" pitchFamily="34" charset="77"/>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24205" y="1800520"/>
            <a:ext cx="11312164" cy="4449451"/>
          </a:xfrm>
          <a:prstGeom prst="rect">
            <a:avLst/>
          </a:prstGeom>
        </p:spPr>
        <p:txBody>
          <a:bodyPr/>
          <a:lstStyle>
            <a:lvl1pPr marL="0" indent="0">
              <a:buFontTx/>
              <a:buNone/>
              <a:defRPr sz="1800" b="0" i="0">
                <a:solidFill>
                  <a:schemeClr val="tx1"/>
                </a:solidFill>
                <a:latin typeface="Euclid Circular B" panose="020B0504000000000000" pitchFamily="34" charset="77"/>
                <a:ea typeface="Euclid Circular B" panose="020B0504000000000000" pitchFamily="34" charset="77"/>
              </a:defRPr>
            </a:lvl1pPr>
            <a:lvl2pPr marL="457200" indent="0">
              <a:buFontTx/>
              <a:buNone/>
              <a:defRPr sz="1800" b="0" i="0">
                <a:solidFill>
                  <a:schemeClr val="tx1"/>
                </a:solidFill>
                <a:latin typeface="Euclid Circular B" panose="020B0504000000000000" pitchFamily="34" charset="77"/>
                <a:ea typeface="Euclid Circular B" panose="020B0504000000000000" pitchFamily="34" charset="77"/>
              </a:defRPr>
            </a:lvl2pPr>
            <a:lvl3pPr marL="914400" indent="0">
              <a:buFontTx/>
              <a:buNone/>
              <a:defRPr sz="1800" b="0" i="0">
                <a:solidFill>
                  <a:schemeClr val="tx1"/>
                </a:solidFill>
                <a:latin typeface="Euclid Circular B" panose="020B0504000000000000" pitchFamily="34" charset="77"/>
                <a:ea typeface="Euclid Circular B" panose="020B0504000000000000" pitchFamily="34" charset="77"/>
              </a:defRPr>
            </a:lvl3pPr>
            <a:lvl4pPr marL="1371600" indent="0">
              <a:buFontTx/>
              <a:buNone/>
              <a:defRPr sz="1800" b="0" i="0">
                <a:solidFill>
                  <a:schemeClr val="tx1"/>
                </a:solidFill>
                <a:latin typeface="Euclid Circular B" panose="020B0504000000000000" pitchFamily="34" charset="77"/>
                <a:ea typeface="Euclid Circular B" panose="020B0504000000000000" pitchFamily="34" charset="77"/>
              </a:defRPr>
            </a:lvl4pPr>
            <a:lvl5pPr marL="1828800" indent="0">
              <a:buFontTx/>
              <a:buNone/>
              <a:defRPr sz="1800" b="0" i="0">
                <a:solidFill>
                  <a:schemeClr val="tx1"/>
                </a:solidFill>
                <a:latin typeface="Euclid Circular B" panose="020B0504000000000000" pitchFamily="34" charset="77"/>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10A7E81-9689-DD42-9464-E22B60B72357}"/>
              </a:ext>
            </a:extLst>
          </p:cNvPr>
          <p:cNvSpPr>
            <a:spLocks noGrp="1"/>
          </p:cNvSpPr>
          <p:nvPr>
            <p:ph type="sldNum" sz="quarter" idx="11"/>
          </p:nvPr>
        </p:nvSpPr>
        <p:spPr/>
        <p:txBody>
          <a:bodyPr/>
          <a:lstStyle/>
          <a:p>
            <a:fld id="{62B75C65-A257-814C-8614-EF299D7FB05E}" type="slidenum">
              <a:rPr lang="en-US" smtClean="0"/>
              <a:pPr/>
              <a:t>‹#›</a:t>
            </a:fld>
            <a:endParaRPr lang="en-US"/>
          </a:p>
        </p:txBody>
      </p:sp>
    </p:spTree>
    <p:extLst>
      <p:ext uri="{BB962C8B-B14F-4D97-AF65-F5344CB8AC3E}">
        <p14:creationId xmlns:p14="http://schemas.microsoft.com/office/powerpoint/2010/main" val="263397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P - Presentation Option #4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24205" y="1404594"/>
            <a:ext cx="11312165" cy="4826523"/>
          </a:xfrm>
          <a:prstGeom prst="rect">
            <a:avLst/>
          </a:prstGeom>
        </p:spPr>
        <p:txBody>
          <a:bodyPr/>
          <a:lstStyle>
            <a:lvl1pPr marL="0" indent="0">
              <a:buFontTx/>
              <a:buNone/>
              <a:defRPr sz="2000" b="0" i="0">
                <a:solidFill>
                  <a:schemeClr val="tx1"/>
                </a:solidFill>
                <a:latin typeface="Euclid Circular B" panose="020B0504000000000000" pitchFamily="34" charset="77"/>
                <a:ea typeface="Euclid Circular B" panose="020B0504000000000000" pitchFamily="34" charset="77"/>
              </a:defRPr>
            </a:lvl1pPr>
            <a:lvl2pPr marL="457200" indent="0">
              <a:buFontTx/>
              <a:buNone/>
              <a:defRPr sz="2000" b="0" i="0">
                <a:solidFill>
                  <a:schemeClr val="tx1"/>
                </a:solidFill>
                <a:latin typeface="Euclid Circular B" panose="020B0504000000000000" pitchFamily="34" charset="77"/>
                <a:ea typeface="Euclid Circular B" panose="020B0504000000000000" pitchFamily="34" charset="77"/>
              </a:defRPr>
            </a:lvl2pPr>
            <a:lvl3pPr marL="914400" indent="0">
              <a:buFontTx/>
              <a:buNone/>
              <a:defRPr sz="2000" b="0" i="0">
                <a:solidFill>
                  <a:schemeClr val="tx1"/>
                </a:solidFill>
                <a:latin typeface="Euclid Circular B" panose="020B0504000000000000" pitchFamily="34" charset="77"/>
                <a:ea typeface="Euclid Circular B" panose="020B0504000000000000" pitchFamily="34" charset="77"/>
              </a:defRPr>
            </a:lvl3pPr>
            <a:lvl4pPr marL="1371600" indent="0">
              <a:buFontTx/>
              <a:buNone/>
              <a:defRPr sz="2000" b="0" i="0">
                <a:solidFill>
                  <a:schemeClr val="tx1"/>
                </a:solidFill>
                <a:latin typeface="Euclid Circular B" panose="020B0504000000000000" pitchFamily="34" charset="77"/>
                <a:ea typeface="Euclid Circular B" panose="020B0504000000000000" pitchFamily="34" charset="77"/>
              </a:defRPr>
            </a:lvl4pPr>
            <a:lvl5pPr marL="1828800" indent="0">
              <a:buFontTx/>
              <a:buNone/>
              <a:defRPr sz="2000" b="0" i="0">
                <a:solidFill>
                  <a:schemeClr val="tx1"/>
                </a:solidFill>
                <a:latin typeface="Euclid Circular B" panose="020B0504000000000000" pitchFamily="34" charset="77"/>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FD8D7C12-620D-6C49-A179-8974D8D6D8B6}"/>
              </a:ext>
            </a:extLst>
          </p:cNvPr>
          <p:cNvSpPr>
            <a:spLocks noGrp="1"/>
          </p:cNvSpPr>
          <p:nvPr>
            <p:ph type="sldNum" sz="quarter" idx="11"/>
          </p:nvPr>
        </p:nvSpPr>
        <p:spPr/>
        <p:txBody>
          <a:bodyPr/>
          <a:lstStyle/>
          <a:p>
            <a:fld id="{62B75C65-A257-814C-8614-EF299D7FB05E}" type="slidenum">
              <a:rPr lang="en-US" smtClean="0"/>
              <a:pPr/>
              <a:t>‹#›</a:t>
            </a:fld>
            <a:endParaRPr lang="en-US"/>
          </a:p>
        </p:txBody>
      </p:sp>
    </p:spTree>
    <p:extLst>
      <p:ext uri="{BB962C8B-B14F-4D97-AF65-F5344CB8AC3E}">
        <p14:creationId xmlns:p14="http://schemas.microsoft.com/office/powerpoint/2010/main" val="1937891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P - Presentation Option #4 w/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4" y="1103935"/>
            <a:ext cx="11312165" cy="460915"/>
          </a:xfrm>
          <a:prstGeom prst="rect">
            <a:avLst/>
          </a:prstGeom>
        </p:spPr>
        <p:txBody>
          <a:bodyPr anchor="ctr"/>
          <a:lstStyle>
            <a:lvl1pPr marL="0" indent="0" algn="l">
              <a:buNone/>
              <a:defRPr sz="2400" b="0" i="0">
                <a:solidFill>
                  <a:schemeClr val="tx1"/>
                </a:solidFill>
                <a:latin typeface="Euclid Circular B" panose="020B0504000000000000" pitchFamily="34" charset="77"/>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Chart Placeholder 7">
            <a:extLst>
              <a:ext uri="{FF2B5EF4-FFF2-40B4-BE49-F238E27FC236}">
                <a16:creationId xmlns:a16="http://schemas.microsoft.com/office/drawing/2014/main" id="{C5710296-2D02-EE46-8D5E-1A4283D9ADDE}"/>
              </a:ext>
            </a:extLst>
          </p:cNvPr>
          <p:cNvSpPr>
            <a:spLocks noGrp="1"/>
          </p:cNvSpPr>
          <p:nvPr>
            <p:ph type="chart" sz="quarter" idx="10"/>
          </p:nvPr>
        </p:nvSpPr>
        <p:spPr>
          <a:xfrm>
            <a:off x="424204" y="1866900"/>
            <a:ext cx="11312165" cy="4241669"/>
          </a:xfrm>
          <a:prstGeom prst="rect">
            <a:avLst/>
          </a:prstGeom>
        </p:spPr>
        <p:txBody>
          <a:bodyPr anchor="ctr"/>
          <a:lstStyle>
            <a:lvl1pPr marL="0" indent="0" algn="ctr">
              <a:buFontTx/>
              <a:buNone/>
              <a:defRPr b="0" i="0">
                <a:solidFill>
                  <a:schemeClr val="tx1"/>
                </a:solidFill>
                <a:latin typeface="Century Gothic" panose="020B0502020202020204" pitchFamily="34" charset="0"/>
                <a:ea typeface="Euclid Circular B" panose="020B0504000000000000" pitchFamily="34" charset="77"/>
              </a:defRPr>
            </a:lvl1pPr>
          </a:lstStyle>
          <a:p>
            <a:endParaRPr lang="en-US"/>
          </a:p>
        </p:txBody>
      </p:sp>
      <p:sp>
        <p:nvSpPr>
          <p:cNvPr id="4" name="Slide Number Placeholder 3">
            <a:extLst>
              <a:ext uri="{FF2B5EF4-FFF2-40B4-BE49-F238E27FC236}">
                <a16:creationId xmlns:a16="http://schemas.microsoft.com/office/drawing/2014/main" id="{03844385-1E32-CA44-BD64-8813A0225CA9}"/>
              </a:ext>
            </a:extLst>
          </p:cNvPr>
          <p:cNvSpPr>
            <a:spLocks noGrp="1"/>
          </p:cNvSpPr>
          <p:nvPr>
            <p:ph type="sldNum" sz="quarter" idx="11"/>
          </p:nvPr>
        </p:nvSpPr>
        <p:spPr/>
        <p:txBody>
          <a:bodyPr/>
          <a:lstStyle/>
          <a:p>
            <a:fld id="{62B75C65-A257-814C-8614-EF299D7FB05E}" type="slidenum">
              <a:rPr lang="en-US" smtClean="0"/>
              <a:pPr/>
              <a:t>‹#›</a:t>
            </a:fld>
            <a:endParaRPr lang="en-US"/>
          </a:p>
        </p:txBody>
      </p:sp>
    </p:spTree>
    <p:extLst>
      <p:ext uri="{BB962C8B-B14F-4D97-AF65-F5344CB8AC3E}">
        <p14:creationId xmlns:p14="http://schemas.microsoft.com/office/powerpoint/2010/main" val="2684489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P - Presentation Option #4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4" y="1103935"/>
            <a:ext cx="11312165" cy="460915"/>
          </a:xfrm>
          <a:prstGeom prst="rect">
            <a:avLst/>
          </a:prstGeom>
        </p:spPr>
        <p:txBody>
          <a:bodyPr anchor="ctr"/>
          <a:lstStyle>
            <a:lvl1pPr marL="0" indent="0" algn="l">
              <a:buNone/>
              <a:defRPr sz="2400" b="0" i="0">
                <a:solidFill>
                  <a:schemeClr val="tx1"/>
                </a:solidFill>
                <a:latin typeface="Euclid Circular B" panose="020B0504000000000000" pitchFamily="34" charset="77"/>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Content Placeholder 4">
            <a:extLst>
              <a:ext uri="{FF2B5EF4-FFF2-40B4-BE49-F238E27FC236}">
                <a16:creationId xmlns:a16="http://schemas.microsoft.com/office/drawing/2014/main" id="{6D3F3076-F689-794D-85AB-7384D28319D2}"/>
              </a:ext>
            </a:extLst>
          </p:cNvPr>
          <p:cNvSpPr>
            <a:spLocks noGrp="1"/>
          </p:cNvSpPr>
          <p:nvPr>
            <p:ph sz="quarter" idx="11"/>
          </p:nvPr>
        </p:nvSpPr>
        <p:spPr>
          <a:xfrm>
            <a:off x="424204" y="1895180"/>
            <a:ext cx="11312165" cy="4185109"/>
          </a:xfrm>
          <a:prstGeom prst="rect">
            <a:avLst/>
          </a:prstGeom>
        </p:spPr>
        <p:txBody>
          <a:bodyPr/>
          <a:lstStyle>
            <a:lvl1pPr marL="0" indent="0">
              <a:buFontTx/>
              <a:buNone/>
              <a:defRPr sz="1800" b="0" i="0">
                <a:solidFill>
                  <a:schemeClr val="tx1"/>
                </a:solidFill>
                <a:latin typeface="Euclid Circular B" panose="020B0504000000000000" pitchFamily="34" charset="77"/>
                <a:ea typeface="Euclid Circular B" panose="020B0504000000000000" pitchFamily="34" charset="77"/>
              </a:defRPr>
            </a:lvl1pPr>
            <a:lvl2pPr marL="457200" indent="0">
              <a:buFontTx/>
              <a:buNone/>
              <a:defRPr sz="1800" b="0" i="0">
                <a:solidFill>
                  <a:schemeClr val="tx1"/>
                </a:solidFill>
                <a:latin typeface="Euclid Circular B" panose="020B0504000000000000" pitchFamily="34" charset="77"/>
                <a:ea typeface="Euclid Circular B" panose="020B0504000000000000" pitchFamily="34" charset="77"/>
              </a:defRPr>
            </a:lvl2pPr>
            <a:lvl3pPr marL="914400" indent="0">
              <a:buFontTx/>
              <a:buNone/>
              <a:defRPr sz="1800" b="0" i="0">
                <a:solidFill>
                  <a:schemeClr val="tx1"/>
                </a:solidFill>
                <a:latin typeface="Euclid Circular B" panose="020B0504000000000000" pitchFamily="34" charset="77"/>
                <a:ea typeface="Euclid Circular B" panose="020B0504000000000000" pitchFamily="34" charset="77"/>
              </a:defRPr>
            </a:lvl3pPr>
            <a:lvl4pPr marL="1371600" indent="0">
              <a:buFontTx/>
              <a:buNone/>
              <a:defRPr sz="1800" b="0" i="0">
                <a:solidFill>
                  <a:schemeClr val="tx1"/>
                </a:solidFill>
                <a:latin typeface="Euclid Circular B" panose="020B0504000000000000" pitchFamily="34" charset="77"/>
                <a:ea typeface="Euclid Circular B" panose="020B0504000000000000" pitchFamily="34" charset="77"/>
              </a:defRPr>
            </a:lvl4pPr>
            <a:lvl5pPr marL="1828800" indent="0">
              <a:buFontTx/>
              <a:buNone/>
              <a:defRPr sz="1800" b="0" i="0">
                <a:solidFill>
                  <a:schemeClr val="tx1"/>
                </a:solidFill>
                <a:latin typeface="Euclid Circular B" panose="020B0504000000000000" pitchFamily="34" charset="77"/>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E6253E9-8D63-C741-9922-A91A67033344}"/>
              </a:ext>
            </a:extLst>
          </p:cNvPr>
          <p:cNvSpPr>
            <a:spLocks noGrp="1"/>
          </p:cNvSpPr>
          <p:nvPr>
            <p:ph type="sldNum" sz="quarter" idx="12"/>
          </p:nvPr>
        </p:nvSpPr>
        <p:spPr/>
        <p:txBody>
          <a:bodyPr/>
          <a:lstStyle/>
          <a:p>
            <a:fld id="{62B75C65-A257-814C-8614-EF299D7FB05E}" type="slidenum">
              <a:rPr lang="en-US" smtClean="0"/>
              <a:pPr/>
              <a:t>‹#›</a:t>
            </a:fld>
            <a:endParaRPr lang="en-US"/>
          </a:p>
        </p:txBody>
      </p:sp>
    </p:spTree>
    <p:extLst>
      <p:ext uri="{BB962C8B-B14F-4D97-AF65-F5344CB8AC3E}">
        <p14:creationId xmlns:p14="http://schemas.microsoft.com/office/powerpoint/2010/main" val="7298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P - Presentation Option #5 w/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8889261" cy="715864"/>
          </a:xfrm>
          <a:prstGeom prst="rect">
            <a:avLst/>
          </a:prstGeom>
        </p:spPr>
        <p:txBody>
          <a:bodyPr anchor="ctr"/>
          <a:lstStyle>
            <a:lvl1pPr algn="l">
              <a:defRPr sz="36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5" y="1103935"/>
            <a:ext cx="8889262" cy="460915"/>
          </a:xfrm>
          <a:prstGeom prst="rect">
            <a:avLst/>
          </a:prstGeom>
        </p:spPr>
        <p:txBody>
          <a:bodyPr anchor="ctr"/>
          <a:lstStyle>
            <a:lvl1pPr marL="0" indent="0" algn="l">
              <a:buNone/>
              <a:defRPr sz="2400" b="0" i="0">
                <a:solidFill>
                  <a:schemeClr val="tx1"/>
                </a:solidFill>
                <a:latin typeface="Euclid Circular B" panose="020B0504000000000000" pitchFamily="34" charset="77"/>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24205" y="1800520"/>
            <a:ext cx="8889261" cy="4388245"/>
          </a:xfrm>
          <a:prstGeom prst="rect">
            <a:avLst/>
          </a:prstGeom>
        </p:spPr>
        <p:txBody>
          <a:bodyPr/>
          <a:lstStyle>
            <a:lvl1pPr marL="0" indent="0">
              <a:buFontTx/>
              <a:buNone/>
              <a:defRPr sz="1800" b="0" i="0">
                <a:solidFill>
                  <a:schemeClr val="tx1"/>
                </a:solidFill>
                <a:latin typeface="Euclid Circular B" panose="020B0504000000000000" pitchFamily="34" charset="77"/>
                <a:ea typeface="Euclid Circular B" panose="020B0504000000000000" pitchFamily="34" charset="77"/>
              </a:defRPr>
            </a:lvl1pPr>
            <a:lvl2pPr marL="457200" indent="0">
              <a:buFontTx/>
              <a:buNone/>
              <a:defRPr sz="1800" b="0" i="0">
                <a:solidFill>
                  <a:schemeClr val="tx1"/>
                </a:solidFill>
                <a:latin typeface="Euclid Circular B" panose="020B0504000000000000" pitchFamily="34" charset="77"/>
                <a:ea typeface="Euclid Circular B" panose="020B0504000000000000" pitchFamily="34" charset="77"/>
              </a:defRPr>
            </a:lvl2pPr>
            <a:lvl3pPr marL="914400" indent="0">
              <a:buFontTx/>
              <a:buNone/>
              <a:defRPr sz="1800" b="0" i="0">
                <a:solidFill>
                  <a:schemeClr val="tx1"/>
                </a:solidFill>
                <a:latin typeface="Euclid Circular B" panose="020B0504000000000000" pitchFamily="34" charset="77"/>
                <a:ea typeface="Euclid Circular B" panose="020B0504000000000000" pitchFamily="34" charset="77"/>
              </a:defRPr>
            </a:lvl3pPr>
            <a:lvl4pPr marL="1371600" indent="0">
              <a:buFontTx/>
              <a:buNone/>
              <a:defRPr sz="1800" b="0" i="0">
                <a:solidFill>
                  <a:schemeClr val="tx1"/>
                </a:solidFill>
                <a:latin typeface="Euclid Circular B" panose="020B0504000000000000" pitchFamily="34" charset="77"/>
                <a:ea typeface="Euclid Circular B" panose="020B0504000000000000" pitchFamily="34" charset="77"/>
              </a:defRPr>
            </a:lvl4pPr>
            <a:lvl5pPr marL="1828800" indent="0">
              <a:buFontTx/>
              <a:buNone/>
              <a:defRPr sz="1800" b="0" i="0">
                <a:solidFill>
                  <a:schemeClr val="tx1"/>
                </a:solidFill>
                <a:latin typeface="Euclid Circular B" panose="020B0504000000000000" pitchFamily="34" charset="77"/>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A7086597-01B0-1A4C-A5B3-6EC99E749FA0}"/>
              </a:ext>
            </a:extLst>
          </p:cNvPr>
          <p:cNvSpPr>
            <a:spLocks noGrp="1"/>
          </p:cNvSpPr>
          <p:nvPr>
            <p:ph type="sldNum" sz="quarter" idx="11"/>
          </p:nvPr>
        </p:nvSpPr>
        <p:spPr/>
        <p:txBody>
          <a:bodyPr/>
          <a:lstStyle/>
          <a:p>
            <a:fld id="{BA95B217-1E74-A343-B464-FF1D8BF4B7B3}" type="slidenum">
              <a:rPr lang="en-US" smtClean="0"/>
              <a:pPr/>
              <a:t>‹#›</a:t>
            </a:fld>
            <a:endParaRPr lang="en-US"/>
          </a:p>
        </p:txBody>
      </p:sp>
    </p:spTree>
    <p:extLst>
      <p:ext uri="{BB962C8B-B14F-4D97-AF65-F5344CB8AC3E}">
        <p14:creationId xmlns:p14="http://schemas.microsoft.com/office/powerpoint/2010/main" val="4094071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FP - Presentation Option #1 w/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5" y="1103935"/>
            <a:ext cx="11312165" cy="460915"/>
          </a:xfrm>
          <a:prstGeom prst="rect">
            <a:avLst/>
          </a:prstGeom>
        </p:spPr>
        <p:txBody>
          <a:bodyPr anchor="ctr"/>
          <a:lstStyle>
            <a:lvl1pPr marL="0" indent="0" algn="l">
              <a:buNone/>
              <a:defRPr sz="2400" b="0" i="0">
                <a:solidFill>
                  <a:schemeClr val="tx1"/>
                </a:solidFill>
                <a:latin typeface="Euclid Circular B" panose="020B0504000000000000" pitchFamily="34" charset="77"/>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38031" y="1800520"/>
            <a:ext cx="11298339" cy="4552655"/>
          </a:xfrm>
          <a:prstGeom prst="rect">
            <a:avLst/>
          </a:prstGeom>
        </p:spPr>
        <p:txBody>
          <a:bodyPr/>
          <a:lstStyle>
            <a:lvl1pPr marL="0" indent="0">
              <a:buFontTx/>
              <a:buNone/>
              <a:defRPr sz="1800" b="0" i="0">
                <a:solidFill>
                  <a:schemeClr val="tx1"/>
                </a:solidFill>
                <a:latin typeface="Euclid Circular B" panose="020B0504000000000000" pitchFamily="34" charset="77"/>
                <a:ea typeface="Euclid Circular B" panose="020B0504000000000000" pitchFamily="34" charset="77"/>
              </a:defRPr>
            </a:lvl1pPr>
            <a:lvl2pPr marL="457200" indent="0">
              <a:buFontTx/>
              <a:buNone/>
              <a:defRPr sz="1800" b="0" i="0">
                <a:solidFill>
                  <a:schemeClr val="tx1"/>
                </a:solidFill>
                <a:latin typeface="Euclid Circular B" panose="020B0504000000000000" pitchFamily="34" charset="77"/>
                <a:ea typeface="Euclid Circular B" panose="020B0504000000000000" pitchFamily="34" charset="77"/>
              </a:defRPr>
            </a:lvl2pPr>
            <a:lvl3pPr marL="914400" indent="0">
              <a:buFontTx/>
              <a:buNone/>
              <a:defRPr sz="1800" b="0" i="0">
                <a:solidFill>
                  <a:schemeClr val="tx1"/>
                </a:solidFill>
                <a:latin typeface="Euclid Circular B" panose="020B0504000000000000" pitchFamily="34" charset="77"/>
                <a:ea typeface="Euclid Circular B" panose="020B0504000000000000" pitchFamily="34" charset="77"/>
              </a:defRPr>
            </a:lvl3pPr>
            <a:lvl4pPr marL="1371600" indent="0">
              <a:buFontTx/>
              <a:buNone/>
              <a:defRPr sz="1800" b="0" i="0">
                <a:solidFill>
                  <a:schemeClr val="tx1"/>
                </a:solidFill>
                <a:latin typeface="Euclid Circular B" panose="020B0504000000000000" pitchFamily="34" charset="77"/>
                <a:ea typeface="Euclid Circular B" panose="020B0504000000000000" pitchFamily="34" charset="77"/>
              </a:defRPr>
            </a:lvl4pPr>
            <a:lvl5pPr marL="1828800" indent="0">
              <a:buFontTx/>
              <a:buNone/>
              <a:defRPr sz="1800" b="0" i="0">
                <a:solidFill>
                  <a:schemeClr val="tx1"/>
                </a:solidFill>
                <a:latin typeface="Euclid Circular B" panose="020B0504000000000000" pitchFamily="34" charset="77"/>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52853C1-3584-6746-88F0-5921137E664C}"/>
              </a:ext>
            </a:extLst>
          </p:cNvPr>
          <p:cNvSpPr>
            <a:spLocks noGrp="1"/>
          </p:cNvSpPr>
          <p:nvPr>
            <p:ph type="sldNum" sz="quarter" idx="11"/>
          </p:nvPr>
        </p:nvSpPr>
        <p:spPr/>
        <p:txBody>
          <a:bodyPr/>
          <a:lstStyle/>
          <a:p>
            <a:fld id="{99EF292E-CABF-5245-A279-B696E3866107}" type="slidenum">
              <a:rPr lang="en-US" smtClean="0"/>
              <a:pPr/>
              <a:t>‹#›</a:t>
            </a:fld>
            <a:endParaRPr lang="en-US"/>
          </a:p>
        </p:txBody>
      </p:sp>
    </p:spTree>
    <p:extLst>
      <p:ext uri="{BB962C8B-B14F-4D97-AF65-F5344CB8AC3E}">
        <p14:creationId xmlns:p14="http://schemas.microsoft.com/office/powerpoint/2010/main" val="447812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P - Presentation Option #5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6" y="321085"/>
            <a:ext cx="8901372" cy="715864"/>
          </a:xfrm>
          <a:prstGeom prst="rect">
            <a:avLst/>
          </a:prstGeom>
        </p:spPr>
        <p:txBody>
          <a:bodyPr anchor="ctr"/>
          <a:lstStyle>
            <a:lvl1pPr algn="l">
              <a:defRPr sz="36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24206" y="1404594"/>
            <a:ext cx="8901372" cy="4784171"/>
          </a:xfrm>
          <a:prstGeom prst="rect">
            <a:avLst/>
          </a:prstGeom>
        </p:spPr>
        <p:txBody>
          <a:bodyPr/>
          <a:lstStyle>
            <a:lvl1pPr marL="0" indent="0">
              <a:buFontTx/>
              <a:buNone/>
              <a:defRPr sz="2000" b="0" i="0">
                <a:solidFill>
                  <a:schemeClr val="tx1"/>
                </a:solidFill>
                <a:latin typeface="Euclid Circular B" panose="020B0504000000000000" pitchFamily="34" charset="77"/>
                <a:ea typeface="Euclid Circular B" panose="020B0504000000000000" pitchFamily="34" charset="77"/>
              </a:defRPr>
            </a:lvl1pPr>
            <a:lvl2pPr marL="457200" indent="0">
              <a:buFontTx/>
              <a:buNone/>
              <a:defRPr sz="2000" b="0" i="0">
                <a:solidFill>
                  <a:schemeClr val="tx1"/>
                </a:solidFill>
                <a:latin typeface="Euclid Circular B" panose="020B0504000000000000" pitchFamily="34" charset="77"/>
                <a:ea typeface="Euclid Circular B" panose="020B0504000000000000" pitchFamily="34" charset="77"/>
              </a:defRPr>
            </a:lvl2pPr>
            <a:lvl3pPr marL="914400" indent="0">
              <a:buFontTx/>
              <a:buNone/>
              <a:defRPr sz="2000" b="0" i="0">
                <a:solidFill>
                  <a:schemeClr val="tx1"/>
                </a:solidFill>
                <a:latin typeface="Euclid Circular B" panose="020B0504000000000000" pitchFamily="34" charset="77"/>
                <a:ea typeface="Euclid Circular B" panose="020B0504000000000000" pitchFamily="34" charset="77"/>
              </a:defRPr>
            </a:lvl3pPr>
            <a:lvl4pPr marL="1371600" indent="0">
              <a:buFontTx/>
              <a:buNone/>
              <a:defRPr sz="2000" b="0" i="0">
                <a:solidFill>
                  <a:schemeClr val="tx1"/>
                </a:solidFill>
                <a:latin typeface="Euclid Circular B" panose="020B0504000000000000" pitchFamily="34" charset="77"/>
                <a:ea typeface="Euclid Circular B" panose="020B0504000000000000" pitchFamily="34" charset="77"/>
              </a:defRPr>
            </a:lvl4pPr>
            <a:lvl5pPr marL="1828800" indent="0">
              <a:buFontTx/>
              <a:buNone/>
              <a:defRPr sz="2000" b="0" i="0">
                <a:solidFill>
                  <a:schemeClr val="tx1"/>
                </a:solidFill>
                <a:latin typeface="Euclid Circular B" panose="020B0504000000000000" pitchFamily="34" charset="77"/>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8FC6706F-84EC-774C-87FE-B820CD99D87F}"/>
              </a:ext>
            </a:extLst>
          </p:cNvPr>
          <p:cNvSpPr>
            <a:spLocks noGrp="1"/>
          </p:cNvSpPr>
          <p:nvPr>
            <p:ph type="sldNum" sz="quarter" idx="11"/>
          </p:nvPr>
        </p:nvSpPr>
        <p:spPr/>
        <p:txBody>
          <a:bodyPr/>
          <a:lstStyle/>
          <a:p>
            <a:fld id="{BA95B217-1E74-A343-B464-FF1D8BF4B7B3}" type="slidenum">
              <a:rPr lang="en-US" smtClean="0"/>
              <a:pPr/>
              <a:t>‹#›</a:t>
            </a:fld>
            <a:endParaRPr lang="en-US"/>
          </a:p>
        </p:txBody>
      </p:sp>
    </p:spTree>
    <p:extLst>
      <p:ext uri="{BB962C8B-B14F-4D97-AF65-F5344CB8AC3E}">
        <p14:creationId xmlns:p14="http://schemas.microsoft.com/office/powerpoint/2010/main" val="2465066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P - Presentation Option #6 w/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4" y="1103935"/>
            <a:ext cx="11312165" cy="460915"/>
          </a:xfrm>
          <a:prstGeom prst="rect">
            <a:avLst/>
          </a:prstGeom>
        </p:spPr>
        <p:txBody>
          <a:bodyPr anchor="ctr"/>
          <a:lstStyle>
            <a:lvl1pPr marL="0" indent="0" algn="l">
              <a:buNone/>
              <a:defRPr sz="2400" b="0" i="0">
                <a:solidFill>
                  <a:schemeClr val="tx1"/>
                </a:solidFill>
                <a:latin typeface="Euclid Circular B" panose="020B0504000000000000" pitchFamily="34" charset="77"/>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24205" y="1800520"/>
            <a:ext cx="11312164" cy="4449451"/>
          </a:xfrm>
          <a:prstGeom prst="rect">
            <a:avLst/>
          </a:prstGeom>
        </p:spPr>
        <p:txBody>
          <a:bodyPr/>
          <a:lstStyle>
            <a:lvl1pPr marL="0" indent="0">
              <a:buFontTx/>
              <a:buNone/>
              <a:defRPr sz="1800" b="0" i="0">
                <a:solidFill>
                  <a:schemeClr val="tx1"/>
                </a:solidFill>
                <a:latin typeface="Euclid Circular B" panose="020B0504000000000000" pitchFamily="34" charset="77"/>
                <a:ea typeface="Euclid Circular B" panose="020B0504000000000000" pitchFamily="34" charset="77"/>
              </a:defRPr>
            </a:lvl1pPr>
            <a:lvl2pPr marL="457200" indent="0">
              <a:buFontTx/>
              <a:buNone/>
              <a:defRPr sz="1800" b="0" i="0">
                <a:solidFill>
                  <a:schemeClr val="tx1"/>
                </a:solidFill>
                <a:latin typeface="Euclid Circular B" panose="020B0504000000000000" pitchFamily="34" charset="77"/>
                <a:ea typeface="Euclid Circular B" panose="020B0504000000000000" pitchFamily="34" charset="77"/>
              </a:defRPr>
            </a:lvl2pPr>
            <a:lvl3pPr marL="914400" indent="0">
              <a:buFontTx/>
              <a:buNone/>
              <a:defRPr sz="1800" b="0" i="0">
                <a:solidFill>
                  <a:schemeClr val="tx1"/>
                </a:solidFill>
                <a:latin typeface="Euclid Circular B" panose="020B0504000000000000" pitchFamily="34" charset="77"/>
                <a:ea typeface="Euclid Circular B" panose="020B0504000000000000" pitchFamily="34" charset="77"/>
              </a:defRPr>
            </a:lvl3pPr>
            <a:lvl4pPr marL="1371600" indent="0">
              <a:buFontTx/>
              <a:buNone/>
              <a:defRPr sz="1800" b="0" i="0">
                <a:solidFill>
                  <a:schemeClr val="tx1"/>
                </a:solidFill>
                <a:latin typeface="Euclid Circular B" panose="020B0504000000000000" pitchFamily="34" charset="77"/>
                <a:ea typeface="Euclid Circular B" panose="020B0504000000000000" pitchFamily="34" charset="77"/>
              </a:defRPr>
            </a:lvl4pPr>
            <a:lvl5pPr marL="1828800" indent="0">
              <a:buFontTx/>
              <a:buNone/>
              <a:defRPr sz="1800" b="0" i="0">
                <a:solidFill>
                  <a:schemeClr val="tx1"/>
                </a:solidFill>
                <a:latin typeface="Euclid Circular B" panose="020B0504000000000000" pitchFamily="34" charset="77"/>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10A7E81-9689-DD42-9464-E22B60B72357}"/>
              </a:ext>
            </a:extLst>
          </p:cNvPr>
          <p:cNvSpPr>
            <a:spLocks noGrp="1"/>
          </p:cNvSpPr>
          <p:nvPr>
            <p:ph type="sldNum" sz="quarter" idx="11"/>
          </p:nvPr>
        </p:nvSpPr>
        <p:spPr/>
        <p:txBody>
          <a:bodyPr/>
          <a:lstStyle/>
          <a:p>
            <a:fld id="{62B75C65-A257-814C-8614-EF299D7FB05E}" type="slidenum">
              <a:rPr lang="en-US" smtClean="0"/>
              <a:pPr/>
              <a:t>‹#›</a:t>
            </a:fld>
            <a:endParaRPr lang="en-US"/>
          </a:p>
        </p:txBody>
      </p:sp>
    </p:spTree>
    <p:extLst>
      <p:ext uri="{BB962C8B-B14F-4D97-AF65-F5344CB8AC3E}">
        <p14:creationId xmlns:p14="http://schemas.microsoft.com/office/powerpoint/2010/main" val="2289176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P - Presentation Option #6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24205" y="1404594"/>
            <a:ext cx="11312165" cy="4826523"/>
          </a:xfrm>
          <a:prstGeom prst="rect">
            <a:avLst/>
          </a:prstGeom>
        </p:spPr>
        <p:txBody>
          <a:bodyPr/>
          <a:lstStyle>
            <a:lvl1pPr marL="0" indent="0">
              <a:buFontTx/>
              <a:buNone/>
              <a:defRPr sz="2000" b="0" i="0">
                <a:solidFill>
                  <a:schemeClr val="tx1"/>
                </a:solidFill>
                <a:latin typeface="Euclid Circular B" panose="020B0504000000000000" pitchFamily="34" charset="77"/>
                <a:ea typeface="Euclid Circular B" panose="020B0504000000000000" pitchFamily="34" charset="77"/>
              </a:defRPr>
            </a:lvl1pPr>
            <a:lvl2pPr marL="457200" indent="0">
              <a:buFontTx/>
              <a:buNone/>
              <a:defRPr sz="2000" b="0" i="0">
                <a:solidFill>
                  <a:schemeClr val="tx1"/>
                </a:solidFill>
                <a:latin typeface="Euclid Circular B" panose="020B0504000000000000" pitchFamily="34" charset="77"/>
                <a:ea typeface="Euclid Circular B" panose="020B0504000000000000" pitchFamily="34" charset="77"/>
              </a:defRPr>
            </a:lvl2pPr>
            <a:lvl3pPr marL="914400" indent="0">
              <a:buFontTx/>
              <a:buNone/>
              <a:defRPr sz="2000" b="0" i="0">
                <a:solidFill>
                  <a:schemeClr val="tx1"/>
                </a:solidFill>
                <a:latin typeface="Euclid Circular B" panose="020B0504000000000000" pitchFamily="34" charset="77"/>
                <a:ea typeface="Euclid Circular B" panose="020B0504000000000000" pitchFamily="34" charset="77"/>
              </a:defRPr>
            </a:lvl3pPr>
            <a:lvl4pPr marL="1371600" indent="0">
              <a:buFontTx/>
              <a:buNone/>
              <a:defRPr sz="2000" b="0" i="0">
                <a:solidFill>
                  <a:schemeClr val="tx1"/>
                </a:solidFill>
                <a:latin typeface="Euclid Circular B" panose="020B0504000000000000" pitchFamily="34" charset="77"/>
                <a:ea typeface="Euclid Circular B" panose="020B0504000000000000" pitchFamily="34" charset="77"/>
              </a:defRPr>
            </a:lvl4pPr>
            <a:lvl5pPr marL="1828800" indent="0">
              <a:buFontTx/>
              <a:buNone/>
              <a:defRPr sz="2000" b="0" i="0">
                <a:solidFill>
                  <a:schemeClr val="tx1"/>
                </a:solidFill>
                <a:latin typeface="Euclid Circular B" panose="020B0504000000000000" pitchFamily="34" charset="77"/>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FD8D7C12-620D-6C49-A179-8974D8D6D8B6}"/>
              </a:ext>
            </a:extLst>
          </p:cNvPr>
          <p:cNvSpPr>
            <a:spLocks noGrp="1"/>
          </p:cNvSpPr>
          <p:nvPr>
            <p:ph type="sldNum" sz="quarter" idx="11"/>
          </p:nvPr>
        </p:nvSpPr>
        <p:spPr/>
        <p:txBody>
          <a:bodyPr/>
          <a:lstStyle/>
          <a:p>
            <a:fld id="{62B75C65-A257-814C-8614-EF299D7FB05E}" type="slidenum">
              <a:rPr lang="en-US" smtClean="0"/>
              <a:pPr/>
              <a:t>‹#›</a:t>
            </a:fld>
            <a:endParaRPr lang="en-US"/>
          </a:p>
        </p:txBody>
      </p:sp>
    </p:spTree>
    <p:extLst>
      <p:ext uri="{BB962C8B-B14F-4D97-AF65-F5344CB8AC3E}">
        <p14:creationId xmlns:p14="http://schemas.microsoft.com/office/powerpoint/2010/main" val="78726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P - Presentation Option #6 w/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4" y="1103935"/>
            <a:ext cx="11312165" cy="460915"/>
          </a:xfrm>
          <a:prstGeom prst="rect">
            <a:avLst/>
          </a:prstGeom>
        </p:spPr>
        <p:txBody>
          <a:bodyPr anchor="ctr"/>
          <a:lstStyle>
            <a:lvl1pPr marL="0" indent="0" algn="l">
              <a:buNone/>
              <a:defRPr sz="2400" b="0" i="0">
                <a:solidFill>
                  <a:schemeClr val="tx1"/>
                </a:solidFill>
                <a:latin typeface="Euclid Circular B" panose="020B0504000000000000" pitchFamily="34" charset="77"/>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Chart Placeholder 7">
            <a:extLst>
              <a:ext uri="{FF2B5EF4-FFF2-40B4-BE49-F238E27FC236}">
                <a16:creationId xmlns:a16="http://schemas.microsoft.com/office/drawing/2014/main" id="{C5710296-2D02-EE46-8D5E-1A4283D9ADDE}"/>
              </a:ext>
            </a:extLst>
          </p:cNvPr>
          <p:cNvSpPr>
            <a:spLocks noGrp="1"/>
          </p:cNvSpPr>
          <p:nvPr>
            <p:ph type="chart" sz="quarter" idx="10"/>
          </p:nvPr>
        </p:nvSpPr>
        <p:spPr>
          <a:xfrm>
            <a:off x="424205" y="1866900"/>
            <a:ext cx="11312163" cy="4241669"/>
          </a:xfrm>
          <a:prstGeom prst="rect">
            <a:avLst/>
          </a:prstGeom>
        </p:spPr>
        <p:txBody>
          <a:bodyPr anchor="ctr"/>
          <a:lstStyle>
            <a:lvl1pPr marL="0" indent="0" algn="ctr">
              <a:buFontTx/>
              <a:buNone/>
              <a:defRPr b="0" i="0">
                <a:solidFill>
                  <a:schemeClr val="tx1"/>
                </a:solidFill>
                <a:latin typeface="Century Gothic" panose="020B0502020202020204" pitchFamily="34" charset="0"/>
                <a:ea typeface="Euclid Circular B" panose="020B0504000000000000" pitchFamily="34" charset="77"/>
              </a:defRPr>
            </a:lvl1pPr>
          </a:lstStyle>
          <a:p>
            <a:endParaRPr lang="en-US"/>
          </a:p>
        </p:txBody>
      </p:sp>
      <p:sp>
        <p:nvSpPr>
          <p:cNvPr id="4" name="Slide Number Placeholder 3">
            <a:extLst>
              <a:ext uri="{FF2B5EF4-FFF2-40B4-BE49-F238E27FC236}">
                <a16:creationId xmlns:a16="http://schemas.microsoft.com/office/drawing/2014/main" id="{03844385-1E32-CA44-BD64-8813A0225CA9}"/>
              </a:ext>
            </a:extLst>
          </p:cNvPr>
          <p:cNvSpPr>
            <a:spLocks noGrp="1"/>
          </p:cNvSpPr>
          <p:nvPr>
            <p:ph type="sldNum" sz="quarter" idx="11"/>
          </p:nvPr>
        </p:nvSpPr>
        <p:spPr/>
        <p:txBody>
          <a:bodyPr/>
          <a:lstStyle/>
          <a:p>
            <a:fld id="{62B75C65-A257-814C-8614-EF299D7FB05E}" type="slidenum">
              <a:rPr lang="en-US" smtClean="0"/>
              <a:pPr/>
              <a:t>‹#›</a:t>
            </a:fld>
            <a:endParaRPr lang="en-US"/>
          </a:p>
        </p:txBody>
      </p:sp>
    </p:spTree>
    <p:extLst>
      <p:ext uri="{BB962C8B-B14F-4D97-AF65-F5344CB8AC3E}">
        <p14:creationId xmlns:p14="http://schemas.microsoft.com/office/powerpoint/2010/main" val="2912540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P - Presentation Option #6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4" y="1103935"/>
            <a:ext cx="11312165" cy="460915"/>
          </a:xfrm>
          <a:prstGeom prst="rect">
            <a:avLst/>
          </a:prstGeom>
        </p:spPr>
        <p:txBody>
          <a:bodyPr anchor="ctr"/>
          <a:lstStyle>
            <a:lvl1pPr marL="0" indent="0" algn="l">
              <a:buNone/>
              <a:defRPr sz="2400" b="0" i="0">
                <a:solidFill>
                  <a:schemeClr val="tx1"/>
                </a:solidFill>
                <a:latin typeface="Euclid Circular B" panose="020B0504000000000000" pitchFamily="34" charset="77"/>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Content Placeholder 4">
            <a:extLst>
              <a:ext uri="{FF2B5EF4-FFF2-40B4-BE49-F238E27FC236}">
                <a16:creationId xmlns:a16="http://schemas.microsoft.com/office/drawing/2014/main" id="{6D3F3076-F689-794D-85AB-7384D28319D2}"/>
              </a:ext>
            </a:extLst>
          </p:cNvPr>
          <p:cNvSpPr>
            <a:spLocks noGrp="1"/>
          </p:cNvSpPr>
          <p:nvPr>
            <p:ph sz="quarter" idx="11"/>
          </p:nvPr>
        </p:nvSpPr>
        <p:spPr>
          <a:xfrm>
            <a:off x="424205" y="1895180"/>
            <a:ext cx="11312163" cy="4185109"/>
          </a:xfrm>
          <a:prstGeom prst="rect">
            <a:avLst/>
          </a:prstGeom>
        </p:spPr>
        <p:txBody>
          <a:bodyPr/>
          <a:lstStyle>
            <a:lvl1pPr marL="0" indent="0">
              <a:buFontTx/>
              <a:buNone/>
              <a:defRPr sz="1800" b="0" i="0">
                <a:solidFill>
                  <a:schemeClr val="tx1"/>
                </a:solidFill>
                <a:latin typeface="Euclid Circular B" panose="020B0504000000000000" pitchFamily="34" charset="77"/>
                <a:ea typeface="Euclid Circular B" panose="020B0504000000000000" pitchFamily="34" charset="77"/>
              </a:defRPr>
            </a:lvl1pPr>
            <a:lvl2pPr marL="457200" indent="0">
              <a:buFontTx/>
              <a:buNone/>
              <a:defRPr sz="1800" b="0" i="0">
                <a:solidFill>
                  <a:schemeClr val="tx1"/>
                </a:solidFill>
                <a:latin typeface="Euclid Circular B" panose="020B0504000000000000" pitchFamily="34" charset="77"/>
                <a:ea typeface="Euclid Circular B" panose="020B0504000000000000" pitchFamily="34" charset="77"/>
              </a:defRPr>
            </a:lvl2pPr>
            <a:lvl3pPr marL="914400" indent="0">
              <a:buFontTx/>
              <a:buNone/>
              <a:defRPr sz="1800" b="0" i="0">
                <a:solidFill>
                  <a:schemeClr val="tx1"/>
                </a:solidFill>
                <a:latin typeface="Euclid Circular B" panose="020B0504000000000000" pitchFamily="34" charset="77"/>
                <a:ea typeface="Euclid Circular B" panose="020B0504000000000000" pitchFamily="34" charset="77"/>
              </a:defRPr>
            </a:lvl3pPr>
            <a:lvl4pPr marL="1371600" indent="0">
              <a:buFontTx/>
              <a:buNone/>
              <a:defRPr sz="1800" b="0" i="0">
                <a:solidFill>
                  <a:schemeClr val="tx1"/>
                </a:solidFill>
                <a:latin typeface="Euclid Circular B" panose="020B0504000000000000" pitchFamily="34" charset="77"/>
                <a:ea typeface="Euclid Circular B" panose="020B0504000000000000" pitchFamily="34" charset="77"/>
              </a:defRPr>
            </a:lvl4pPr>
            <a:lvl5pPr marL="1828800" indent="0">
              <a:buFontTx/>
              <a:buNone/>
              <a:defRPr sz="1800" b="0" i="0">
                <a:solidFill>
                  <a:schemeClr val="tx1"/>
                </a:solidFill>
                <a:latin typeface="Euclid Circular B" panose="020B0504000000000000" pitchFamily="34" charset="77"/>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E6253E9-8D63-C741-9922-A91A67033344}"/>
              </a:ext>
            </a:extLst>
          </p:cNvPr>
          <p:cNvSpPr>
            <a:spLocks noGrp="1"/>
          </p:cNvSpPr>
          <p:nvPr>
            <p:ph type="sldNum" sz="quarter" idx="12"/>
          </p:nvPr>
        </p:nvSpPr>
        <p:spPr/>
        <p:txBody>
          <a:bodyPr/>
          <a:lstStyle/>
          <a:p>
            <a:fld id="{62B75C65-A257-814C-8614-EF299D7FB05E}" type="slidenum">
              <a:rPr lang="en-US" smtClean="0"/>
              <a:pPr/>
              <a:t>‹#›</a:t>
            </a:fld>
            <a:endParaRPr lang="en-US"/>
          </a:p>
        </p:txBody>
      </p:sp>
    </p:spTree>
    <p:extLst>
      <p:ext uri="{BB962C8B-B14F-4D97-AF65-F5344CB8AC3E}">
        <p14:creationId xmlns:p14="http://schemas.microsoft.com/office/powerpoint/2010/main" val="1378800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P - Appendix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137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P - Presentation Option #1 w/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5" y="1103935"/>
            <a:ext cx="11312165" cy="460915"/>
          </a:xfrm>
          <a:prstGeom prst="rect">
            <a:avLst/>
          </a:prstGeom>
        </p:spPr>
        <p:txBody>
          <a:bodyPr anchor="ctr"/>
          <a:lstStyle>
            <a:lvl1pPr marL="0" indent="0" algn="l">
              <a:buNone/>
              <a:defRPr sz="2400" b="0" i="0">
                <a:solidFill>
                  <a:schemeClr val="tx1"/>
                </a:solidFill>
                <a:latin typeface="Century Gothic" panose="020B0502020202020204" pitchFamily="34" charset="0"/>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38031" y="1800520"/>
            <a:ext cx="11298339" cy="4552655"/>
          </a:xfrm>
          <a:prstGeom prst="rect">
            <a:avLst/>
          </a:prstGeom>
        </p:spPr>
        <p:txBody>
          <a:bodyPr/>
          <a:lstStyle>
            <a:lvl1pPr marL="0" indent="0">
              <a:buFontTx/>
              <a:buNone/>
              <a:defRPr sz="2000" b="0" i="0">
                <a:solidFill>
                  <a:schemeClr val="tx1"/>
                </a:solidFill>
                <a:latin typeface="Century Gothic" panose="020B0502020202020204" pitchFamily="34" charset="0"/>
                <a:ea typeface="Euclid Circular B" panose="020B0504000000000000" pitchFamily="34" charset="77"/>
              </a:defRPr>
            </a:lvl1pPr>
            <a:lvl2pPr marL="457200" indent="0">
              <a:buFontTx/>
              <a:buNone/>
              <a:defRPr sz="2000" b="0" i="0">
                <a:solidFill>
                  <a:schemeClr val="tx1"/>
                </a:solidFill>
                <a:latin typeface="Century Gothic" panose="020B0502020202020204" pitchFamily="34" charset="0"/>
                <a:ea typeface="Euclid Circular B" panose="020B0504000000000000" pitchFamily="34" charset="77"/>
              </a:defRPr>
            </a:lvl2pPr>
            <a:lvl3pPr marL="914400" indent="0">
              <a:buFontTx/>
              <a:buNone/>
              <a:defRPr sz="2000" b="0" i="0">
                <a:solidFill>
                  <a:schemeClr val="tx1"/>
                </a:solidFill>
                <a:latin typeface="Century Gothic" panose="020B0502020202020204" pitchFamily="34" charset="0"/>
                <a:ea typeface="Euclid Circular B" panose="020B0504000000000000" pitchFamily="34" charset="77"/>
              </a:defRPr>
            </a:lvl3pPr>
            <a:lvl4pPr marL="1371600" indent="0">
              <a:buFontTx/>
              <a:buNone/>
              <a:defRPr sz="2000" b="0" i="0">
                <a:solidFill>
                  <a:schemeClr val="tx1"/>
                </a:solidFill>
                <a:latin typeface="Century Gothic" panose="020B0502020202020204" pitchFamily="34" charset="0"/>
                <a:ea typeface="Euclid Circular B" panose="020B0504000000000000" pitchFamily="34" charset="77"/>
              </a:defRPr>
            </a:lvl4pPr>
            <a:lvl5pPr marL="1828800" indent="0">
              <a:buFontTx/>
              <a:buNone/>
              <a:defRPr sz="2000" b="0" i="0">
                <a:solidFill>
                  <a:schemeClr val="tx1"/>
                </a:solidFill>
                <a:latin typeface="Century Gothic" panose="020B0502020202020204" pitchFamily="34" charset="0"/>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52853C1-3584-6746-88F0-5921137E664C}"/>
              </a:ext>
            </a:extLst>
          </p:cNvPr>
          <p:cNvSpPr>
            <a:spLocks noGrp="1"/>
          </p:cNvSpPr>
          <p:nvPr>
            <p:ph type="sldNum" sz="quarter" idx="11"/>
          </p:nvPr>
        </p:nvSpPr>
        <p:spPr/>
        <p:txBody>
          <a:bodyPr/>
          <a:lstStyle/>
          <a:p>
            <a:fld id="{99EF292E-CABF-5245-A279-B696E3866107}" type="slidenum">
              <a:rPr lang="en-US" smtClean="0"/>
              <a:pPr/>
              <a:t>‹#›</a:t>
            </a:fld>
            <a:endParaRPr lang="en-US"/>
          </a:p>
        </p:txBody>
      </p:sp>
    </p:spTree>
    <p:extLst>
      <p:ext uri="{BB962C8B-B14F-4D97-AF65-F5344CB8AC3E}">
        <p14:creationId xmlns:p14="http://schemas.microsoft.com/office/powerpoint/2010/main" val="2958248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P - Presentation Option #1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24205" y="1404594"/>
            <a:ext cx="11312165" cy="4948581"/>
          </a:xfrm>
          <a:prstGeom prst="rect">
            <a:avLst/>
          </a:prstGeom>
        </p:spPr>
        <p:txBody>
          <a:bodyPr/>
          <a:lstStyle>
            <a:lvl1pPr marL="0" indent="0">
              <a:buFontTx/>
              <a:buNone/>
              <a:defRPr sz="2000" b="0" i="0">
                <a:solidFill>
                  <a:schemeClr val="tx1"/>
                </a:solidFill>
                <a:latin typeface="Century Gothic" panose="020B0502020202020204" pitchFamily="34" charset="0"/>
                <a:ea typeface="Euclid Circular B" panose="020B0504000000000000" pitchFamily="34" charset="77"/>
              </a:defRPr>
            </a:lvl1pPr>
            <a:lvl2pPr marL="457200" indent="0">
              <a:buFontTx/>
              <a:buNone/>
              <a:defRPr sz="2000" b="0" i="0">
                <a:solidFill>
                  <a:schemeClr val="tx1"/>
                </a:solidFill>
                <a:latin typeface="Century Gothic" panose="020B0502020202020204" pitchFamily="34" charset="0"/>
                <a:ea typeface="Euclid Circular B" panose="020B0504000000000000" pitchFamily="34" charset="77"/>
              </a:defRPr>
            </a:lvl2pPr>
            <a:lvl3pPr marL="914400" indent="0">
              <a:buFontTx/>
              <a:buNone/>
              <a:defRPr sz="2000" b="0" i="0">
                <a:solidFill>
                  <a:schemeClr val="tx1"/>
                </a:solidFill>
                <a:latin typeface="Century Gothic" panose="020B0502020202020204" pitchFamily="34" charset="0"/>
                <a:ea typeface="Euclid Circular B" panose="020B0504000000000000" pitchFamily="34" charset="77"/>
              </a:defRPr>
            </a:lvl3pPr>
            <a:lvl4pPr marL="1371600" indent="0">
              <a:buFontTx/>
              <a:buNone/>
              <a:defRPr sz="2000" b="0" i="0">
                <a:solidFill>
                  <a:schemeClr val="tx1"/>
                </a:solidFill>
                <a:latin typeface="Century Gothic" panose="020B0502020202020204" pitchFamily="34" charset="0"/>
                <a:ea typeface="Euclid Circular B" panose="020B0504000000000000" pitchFamily="34" charset="77"/>
              </a:defRPr>
            </a:lvl4pPr>
            <a:lvl5pPr marL="1828800" indent="0">
              <a:buFontTx/>
              <a:buNone/>
              <a:defRPr sz="2000" b="0" i="0">
                <a:solidFill>
                  <a:schemeClr val="tx1"/>
                </a:solidFill>
                <a:latin typeface="Century Gothic" panose="020B0502020202020204" pitchFamily="34" charset="0"/>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8EAEF870-3674-D040-AE1E-0B0961627471}"/>
              </a:ext>
            </a:extLst>
          </p:cNvPr>
          <p:cNvSpPr>
            <a:spLocks noGrp="1"/>
          </p:cNvSpPr>
          <p:nvPr>
            <p:ph type="sldNum" sz="quarter" idx="11"/>
          </p:nvPr>
        </p:nvSpPr>
        <p:spPr/>
        <p:txBody>
          <a:bodyPr/>
          <a:lstStyle/>
          <a:p>
            <a:fld id="{99EF292E-CABF-5245-A279-B696E3866107}" type="slidenum">
              <a:rPr lang="en-US" smtClean="0"/>
              <a:pPr/>
              <a:t>‹#›</a:t>
            </a:fld>
            <a:endParaRPr lang="en-US"/>
          </a:p>
        </p:txBody>
      </p:sp>
    </p:spTree>
    <p:extLst>
      <p:ext uri="{BB962C8B-B14F-4D97-AF65-F5344CB8AC3E}">
        <p14:creationId xmlns:p14="http://schemas.microsoft.com/office/powerpoint/2010/main" val="3200510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P - Presentation Option #1 w/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5" y="1103935"/>
            <a:ext cx="11312165" cy="460915"/>
          </a:xfrm>
          <a:prstGeom prst="rect">
            <a:avLst/>
          </a:prstGeom>
        </p:spPr>
        <p:txBody>
          <a:bodyPr anchor="ctr"/>
          <a:lstStyle>
            <a:lvl1pPr marL="0" indent="0" algn="l">
              <a:buNone/>
              <a:defRPr sz="2400" b="0" i="0">
                <a:solidFill>
                  <a:schemeClr val="tx1"/>
                </a:solidFill>
                <a:latin typeface="Century Gothic" panose="020B0502020202020204" pitchFamily="34" charset="0"/>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Chart Placeholder 7">
            <a:extLst>
              <a:ext uri="{FF2B5EF4-FFF2-40B4-BE49-F238E27FC236}">
                <a16:creationId xmlns:a16="http://schemas.microsoft.com/office/drawing/2014/main" id="{C5710296-2D02-EE46-8D5E-1A4283D9ADDE}"/>
              </a:ext>
            </a:extLst>
          </p:cNvPr>
          <p:cNvSpPr>
            <a:spLocks noGrp="1"/>
          </p:cNvSpPr>
          <p:nvPr>
            <p:ph type="chart" sz="quarter" idx="10"/>
          </p:nvPr>
        </p:nvSpPr>
        <p:spPr>
          <a:xfrm>
            <a:off x="424206" y="1866900"/>
            <a:ext cx="11312164" cy="4306888"/>
          </a:xfrm>
          <a:prstGeom prst="rect">
            <a:avLst/>
          </a:prstGeom>
        </p:spPr>
        <p:txBody>
          <a:bodyPr anchor="ctr"/>
          <a:lstStyle>
            <a:lvl1pPr marL="0" indent="0" algn="ctr">
              <a:buFontTx/>
              <a:buNone/>
              <a:defRPr b="0" i="0">
                <a:solidFill>
                  <a:srgbClr val="001644"/>
                </a:solidFill>
                <a:latin typeface="Century Gothic" panose="020B0502020202020204" pitchFamily="34" charset="0"/>
                <a:ea typeface="Euclid Circular B" panose="020B0504000000000000" pitchFamily="34" charset="77"/>
              </a:defRPr>
            </a:lvl1pPr>
          </a:lstStyle>
          <a:p>
            <a:endParaRPr lang="en-US"/>
          </a:p>
        </p:txBody>
      </p:sp>
      <p:sp>
        <p:nvSpPr>
          <p:cNvPr id="4" name="Slide Number Placeholder 3">
            <a:extLst>
              <a:ext uri="{FF2B5EF4-FFF2-40B4-BE49-F238E27FC236}">
                <a16:creationId xmlns:a16="http://schemas.microsoft.com/office/drawing/2014/main" id="{FAF6FB4E-26E3-844A-93F2-66D9D7D3DE2E}"/>
              </a:ext>
            </a:extLst>
          </p:cNvPr>
          <p:cNvSpPr>
            <a:spLocks noGrp="1"/>
          </p:cNvSpPr>
          <p:nvPr>
            <p:ph type="sldNum" sz="quarter" idx="11"/>
          </p:nvPr>
        </p:nvSpPr>
        <p:spPr/>
        <p:txBody>
          <a:bodyPr/>
          <a:lstStyle/>
          <a:p>
            <a:fld id="{99EF292E-CABF-5245-A279-B696E3866107}" type="slidenum">
              <a:rPr lang="en-US" smtClean="0"/>
              <a:pPr/>
              <a:t>‹#›</a:t>
            </a:fld>
            <a:endParaRPr lang="en-US"/>
          </a:p>
        </p:txBody>
      </p:sp>
    </p:spTree>
    <p:extLst>
      <p:ext uri="{BB962C8B-B14F-4D97-AF65-F5344CB8AC3E}">
        <p14:creationId xmlns:p14="http://schemas.microsoft.com/office/powerpoint/2010/main" val="2373755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P - Presentation Option #1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5" y="1103935"/>
            <a:ext cx="11312165" cy="460915"/>
          </a:xfrm>
          <a:prstGeom prst="rect">
            <a:avLst/>
          </a:prstGeom>
        </p:spPr>
        <p:txBody>
          <a:bodyPr anchor="ctr"/>
          <a:lstStyle>
            <a:lvl1pPr marL="0" indent="0" algn="l">
              <a:buNone/>
              <a:defRPr sz="2400" b="0" i="0">
                <a:solidFill>
                  <a:schemeClr val="tx1"/>
                </a:solidFill>
                <a:latin typeface="Century Gothic" panose="020B0502020202020204" pitchFamily="34" charset="0"/>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Content Placeholder 4">
            <a:extLst>
              <a:ext uri="{FF2B5EF4-FFF2-40B4-BE49-F238E27FC236}">
                <a16:creationId xmlns:a16="http://schemas.microsoft.com/office/drawing/2014/main" id="{6D3F3076-F689-794D-85AB-7384D28319D2}"/>
              </a:ext>
            </a:extLst>
          </p:cNvPr>
          <p:cNvSpPr>
            <a:spLocks noGrp="1"/>
          </p:cNvSpPr>
          <p:nvPr>
            <p:ph sz="quarter" idx="11"/>
          </p:nvPr>
        </p:nvSpPr>
        <p:spPr>
          <a:xfrm>
            <a:off x="424206" y="1895180"/>
            <a:ext cx="11312164" cy="4306888"/>
          </a:xfrm>
          <a:prstGeom prst="rect">
            <a:avLst/>
          </a:prstGeom>
        </p:spPr>
        <p:txBody>
          <a:bodyPr/>
          <a:lstStyle>
            <a:lvl1pPr marL="0" indent="0">
              <a:buFontTx/>
              <a:buNone/>
              <a:defRPr sz="2000" b="0" i="0">
                <a:solidFill>
                  <a:schemeClr val="tx1"/>
                </a:solidFill>
                <a:latin typeface="Century Gothic" panose="020B0502020202020204" pitchFamily="34" charset="0"/>
                <a:ea typeface="Euclid Circular B" panose="020B0504000000000000" pitchFamily="34" charset="77"/>
              </a:defRPr>
            </a:lvl1pPr>
            <a:lvl2pPr marL="457200" indent="0">
              <a:buFontTx/>
              <a:buNone/>
              <a:defRPr sz="2000" b="0" i="0">
                <a:solidFill>
                  <a:schemeClr val="tx1"/>
                </a:solidFill>
                <a:latin typeface="Century Gothic" panose="020B0502020202020204" pitchFamily="34" charset="0"/>
                <a:ea typeface="Euclid Circular B" panose="020B0504000000000000" pitchFamily="34" charset="77"/>
              </a:defRPr>
            </a:lvl2pPr>
            <a:lvl3pPr marL="914400" indent="0">
              <a:buFontTx/>
              <a:buNone/>
              <a:defRPr sz="2000" b="0" i="0">
                <a:solidFill>
                  <a:schemeClr val="tx1"/>
                </a:solidFill>
                <a:latin typeface="Century Gothic" panose="020B0502020202020204" pitchFamily="34" charset="0"/>
                <a:ea typeface="Euclid Circular B" panose="020B0504000000000000" pitchFamily="34" charset="77"/>
              </a:defRPr>
            </a:lvl3pPr>
            <a:lvl4pPr marL="1371600" indent="0">
              <a:buFontTx/>
              <a:buNone/>
              <a:defRPr sz="2000" b="0" i="0">
                <a:solidFill>
                  <a:schemeClr val="tx1"/>
                </a:solidFill>
                <a:latin typeface="Century Gothic" panose="020B0502020202020204" pitchFamily="34" charset="0"/>
                <a:ea typeface="Euclid Circular B" panose="020B0504000000000000" pitchFamily="34" charset="77"/>
              </a:defRPr>
            </a:lvl4pPr>
            <a:lvl5pPr marL="1828800" indent="0">
              <a:buFontTx/>
              <a:buNone/>
              <a:defRPr sz="2000" b="0" i="0">
                <a:solidFill>
                  <a:schemeClr val="tx1"/>
                </a:solidFill>
                <a:latin typeface="Century Gothic" panose="020B0502020202020204" pitchFamily="34" charset="0"/>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8F4A49E-6E93-6749-AD63-BEBB41A4D9DD}"/>
              </a:ext>
            </a:extLst>
          </p:cNvPr>
          <p:cNvSpPr>
            <a:spLocks noGrp="1"/>
          </p:cNvSpPr>
          <p:nvPr>
            <p:ph type="sldNum" sz="quarter" idx="12"/>
          </p:nvPr>
        </p:nvSpPr>
        <p:spPr/>
        <p:txBody>
          <a:bodyPr/>
          <a:lstStyle/>
          <a:p>
            <a:fld id="{99EF292E-CABF-5245-A279-B696E3866107}" type="slidenum">
              <a:rPr lang="en-US" smtClean="0"/>
              <a:pPr/>
              <a:t>‹#›</a:t>
            </a:fld>
            <a:endParaRPr lang="en-US"/>
          </a:p>
        </p:txBody>
      </p:sp>
    </p:spTree>
    <p:extLst>
      <p:ext uri="{BB962C8B-B14F-4D97-AF65-F5344CB8AC3E}">
        <p14:creationId xmlns:p14="http://schemas.microsoft.com/office/powerpoint/2010/main" val="170447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P - Presentation Option #1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24205" y="1404594"/>
            <a:ext cx="11312165" cy="4948581"/>
          </a:xfrm>
          <a:prstGeom prst="rect">
            <a:avLst/>
          </a:prstGeom>
        </p:spPr>
        <p:txBody>
          <a:bodyPr/>
          <a:lstStyle>
            <a:lvl1pPr marL="0" indent="0">
              <a:buFontTx/>
              <a:buNone/>
              <a:defRPr sz="2000" b="0" i="0">
                <a:solidFill>
                  <a:schemeClr val="tx1"/>
                </a:solidFill>
                <a:latin typeface="Euclid Circular B" panose="020B0504000000000000" pitchFamily="34" charset="77"/>
                <a:ea typeface="Euclid Circular B" panose="020B0504000000000000" pitchFamily="34" charset="77"/>
              </a:defRPr>
            </a:lvl1pPr>
            <a:lvl2pPr marL="457200" indent="0">
              <a:buFontTx/>
              <a:buNone/>
              <a:defRPr sz="2000" b="0" i="0">
                <a:solidFill>
                  <a:schemeClr val="tx1"/>
                </a:solidFill>
                <a:latin typeface="Euclid Circular B" panose="020B0504000000000000" pitchFamily="34" charset="77"/>
                <a:ea typeface="Euclid Circular B" panose="020B0504000000000000" pitchFamily="34" charset="77"/>
              </a:defRPr>
            </a:lvl2pPr>
            <a:lvl3pPr marL="914400" indent="0">
              <a:buFontTx/>
              <a:buNone/>
              <a:defRPr sz="2000" b="0" i="0">
                <a:solidFill>
                  <a:schemeClr val="tx1"/>
                </a:solidFill>
                <a:latin typeface="Euclid Circular B" panose="020B0504000000000000" pitchFamily="34" charset="77"/>
                <a:ea typeface="Euclid Circular B" panose="020B0504000000000000" pitchFamily="34" charset="77"/>
              </a:defRPr>
            </a:lvl3pPr>
            <a:lvl4pPr marL="1371600" indent="0">
              <a:buFontTx/>
              <a:buNone/>
              <a:defRPr sz="2000" b="0" i="0">
                <a:solidFill>
                  <a:schemeClr val="tx1"/>
                </a:solidFill>
                <a:latin typeface="Euclid Circular B" panose="020B0504000000000000" pitchFamily="34" charset="77"/>
                <a:ea typeface="Euclid Circular B" panose="020B0504000000000000" pitchFamily="34" charset="77"/>
              </a:defRPr>
            </a:lvl4pPr>
            <a:lvl5pPr marL="1828800" indent="0">
              <a:buFontTx/>
              <a:buNone/>
              <a:defRPr sz="2000" b="0" i="0">
                <a:solidFill>
                  <a:schemeClr val="tx1"/>
                </a:solidFill>
                <a:latin typeface="Euclid Circular B" panose="020B0504000000000000" pitchFamily="34" charset="77"/>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8EAEF870-3674-D040-AE1E-0B0961627471}"/>
              </a:ext>
            </a:extLst>
          </p:cNvPr>
          <p:cNvSpPr>
            <a:spLocks noGrp="1"/>
          </p:cNvSpPr>
          <p:nvPr>
            <p:ph type="sldNum" sz="quarter" idx="11"/>
          </p:nvPr>
        </p:nvSpPr>
        <p:spPr/>
        <p:txBody>
          <a:bodyPr/>
          <a:lstStyle/>
          <a:p>
            <a:fld id="{99EF292E-CABF-5245-A279-B696E3866107}" type="slidenum">
              <a:rPr lang="en-US" smtClean="0"/>
              <a:pPr/>
              <a:t>‹#›</a:t>
            </a:fld>
            <a:endParaRPr lang="en-US"/>
          </a:p>
        </p:txBody>
      </p:sp>
    </p:spTree>
    <p:extLst>
      <p:ext uri="{BB962C8B-B14F-4D97-AF65-F5344CB8AC3E}">
        <p14:creationId xmlns:p14="http://schemas.microsoft.com/office/powerpoint/2010/main" val="3310866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Tree>
    <p:extLst>
      <p:ext uri="{BB962C8B-B14F-4D97-AF65-F5344CB8AC3E}">
        <p14:creationId xmlns:p14="http://schemas.microsoft.com/office/powerpoint/2010/main" val="455203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7B018D-3EBD-4FF5-992D-C13A107E0489}"/>
              </a:ext>
            </a:extLst>
          </p:cNvPr>
          <p:cNvSpPr>
            <a:spLocks noGrp="1"/>
          </p:cNvSpPr>
          <p:nvPr>
            <p:ph type="dt" sz="half" idx="10"/>
          </p:nvPr>
        </p:nvSpPr>
        <p:spPr/>
        <p:txBody>
          <a:bodyPr/>
          <a:lstStyle/>
          <a:p>
            <a:fld id="{E3859D06-EF19-4B7E-8472-7D3406EA271D}" type="datetime1">
              <a:rPr lang="en-US" smtClean="0"/>
              <a:t>5/10/2023</a:t>
            </a:fld>
            <a:endParaRPr lang="en-US"/>
          </a:p>
        </p:txBody>
      </p:sp>
      <p:sp>
        <p:nvSpPr>
          <p:cNvPr id="3" name="Footer Placeholder 2">
            <a:extLst>
              <a:ext uri="{FF2B5EF4-FFF2-40B4-BE49-F238E27FC236}">
                <a16:creationId xmlns:a16="http://schemas.microsoft.com/office/drawing/2014/main" id="{58EEE934-48C6-4767-87FD-C5585C03CE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0D15E2-B2A4-4F41-8DC0-C8D27381EC04}"/>
              </a:ext>
            </a:extLst>
          </p:cNvPr>
          <p:cNvSpPr>
            <a:spLocks noGrp="1"/>
          </p:cNvSpPr>
          <p:nvPr>
            <p:ph type="sldNum" sz="quarter" idx="12"/>
          </p:nvPr>
        </p:nvSpPr>
        <p:spPr/>
        <p:txBody>
          <a:bodyPr/>
          <a:lstStyle/>
          <a:p>
            <a:fld id="{F38BF2AF-89CA-41B6-A0D5-566AFF379601}" type="slidenum">
              <a:rPr lang="en-US" smtClean="0"/>
              <a:t>‹#›</a:t>
            </a:fld>
            <a:endParaRPr lang="en-US"/>
          </a:p>
        </p:txBody>
      </p:sp>
    </p:spTree>
    <p:extLst>
      <p:ext uri="{BB962C8B-B14F-4D97-AF65-F5344CB8AC3E}">
        <p14:creationId xmlns:p14="http://schemas.microsoft.com/office/powerpoint/2010/main" val="3525063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AFP - Sectio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138A8-F52D-9D44-8064-744EA90EEA26}"/>
              </a:ext>
            </a:extLst>
          </p:cNvPr>
          <p:cNvSpPr>
            <a:spLocks noGrp="1"/>
          </p:cNvSpPr>
          <p:nvPr>
            <p:ph type="ctrTitle"/>
          </p:nvPr>
        </p:nvSpPr>
        <p:spPr>
          <a:xfrm>
            <a:off x="1169504" y="3240157"/>
            <a:ext cx="9852991" cy="1157702"/>
          </a:xfrm>
          <a:prstGeom prst="rect">
            <a:avLst/>
          </a:prstGeom>
        </p:spPr>
        <p:txBody>
          <a:bodyPr anchor="b"/>
          <a:lstStyle>
            <a:lvl1pPr algn="ctr">
              <a:defRPr sz="4400" b="1" i="0">
                <a:solidFill>
                  <a:schemeClr val="bg1"/>
                </a:solidFill>
                <a:latin typeface="AFP Headline Ultra" panose="02000805060000020004" pitchFamily="2" charset="0"/>
                <a:ea typeface="Euclid Circular B SemiBold"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39CE0067-2324-DC4C-9487-7DCF027F485C}"/>
              </a:ext>
            </a:extLst>
          </p:cNvPr>
          <p:cNvSpPr>
            <a:spLocks noGrp="1"/>
          </p:cNvSpPr>
          <p:nvPr>
            <p:ph type="subTitle" idx="1"/>
          </p:nvPr>
        </p:nvSpPr>
        <p:spPr>
          <a:xfrm>
            <a:off x="1524000" y="4598504"/>
            <a:ext cx="9144000" cy="659296"/>
          </a:xfrm>
          <a:prstGeom prst="rect">
            <a:avLst/>
          </a:prstGeom>
        </p:spPr>
        <p:txBody>
          <a:bodyPr/>
          <a:lstStyle>
            <a:lvl1pPr marL="0" indent="0" algn="ctr">
              <a:buNone/>
              <a:defRPr sz="2400" b="0" i="0">
                <a:solidFill>
                  <a:schemeClr val="bg1"/>
                </a:solidFill>
                <a:latin typeface="Euclid Circular B Light" panose="020B0304000000000000" pitchFamily="34" charset="77"/>
                <a:ea typeface="Euclid Circular B Light" panose="020B03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87171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P - Presentation Option #1 w/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5" y="1103935"/>
            <a:ext cx="11312165" cy="460915"/>
          </a:xfrm>
          <a:prstGeom prst="rect">
            <a:avLst/>
          </a:prstGeom>
        </p:spPr>
        <p:txBody>
          <a:bodyPr anchor="ctr"/>
          <a:lstStyle>
            <a:lvl1pPr marL="0" indent="0" algn="l">
              <a:buNone/>
              <a:defRPr sz="2400" b="0" i="0">
                <a:solidFill>
                  <a:schemeClr val="tx1"/>
                </a:solidFill>
                <a:latin typeface="Century Gothic" panose="020B0502020202020204" pitchFamily="34" charset="0"/>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38031" y="1800520"/>
            <a:ext cx="11298339" cy="4552655"/>
          </a:xfrm>
          <a:prstGeom prst="rect">
            <a:avLst/>
          </a:prstGeom>
        </p:spPr>
        <p:txBody>
          <a:bodyPr/>
          <a:lstStyle>
            <a:lvl1pPr marL="0" indent="0">
              <a:buFontTx/>
              <a:buNone/>
              <a:defRPr sz="2000" b="0" i="0">
                <a:solidFill>
                  <a:schemeClr val="tx1"/>
                </a:solidFill>
                <a:latin typeface="Century Gothic" panose="020B0502020202020204" pitchFamily="34" charset="0"/>
                <a:ea typeface="Euclid Circular B" panose="020B0504000000000000" pitchFamily="34" charset="77"/>
              </a:defRPr>
            </a:lvl1pPr>
            <a:lvl2pPr marL="457200" indent="0">
              <a:buFontTx/>
              <a:buNone/>
              <a:defRPr sz="2000" b="0" i="0">
                <a:solidFill>
                  <a:schemeClr val="tx1"/>
                </a:solidFill>
                <a:latin typeface="Century Gothic" panose="020B0502020202020204" pitchFamily="34" charset="0"/>
                <a:ea typeface="Euclid Circular B" panose="020B0504000000000000" pitchFamily="34" charset="77"/>
              </a:defRPr>
            </a:lvl2pPr>
            <a:lvl3pPr marL="914400" indent="0">
              <a:buFontTx/>
              <a:buNone/>
              <a:defRPr sz="2000" b="0" i="0">
                <a:solidFill>
                  <a:schemeClr val="tx1"/>
                </a:solidFill>
                <a:latin typeface="Century Gothic" panose="020B0502020202020204" pitchFamily="34" charset="0"/>
                <a:ea typeface="Euclid Circular B" panose="020B0504000000000000" pitchFamily="34" charset="77"/>
              </a:defRPr>
            </a:lvl3pPr>
            <a:lvl4pPr marL="1371600" indent="0">
              <a:buFontTx/>
              <a:buNone/>
              <a:defRPr sz="2000" b="0" i="0">
                <a:solidFill>
                  <a:schemeClr val="tx1"/>
                </a:solidFill>
                <a:latin typeface="Century Gothic" panose="020B0502020202020204" pitchFamily="34" charset="0"/>
                <a:ea typeface="Euclid Circular B" panose="020B0504000000000000" pitchFamily="34" charset="77"/>
              </a:defRPr>
            </a:lvl4pPr>
            <a:lvl5pPr marL="1828800" indent="0">
              <a:buFontTx/>
              <a:buNone/>
              <a:defRPr sz="2000" b="0" i="0">
                <a:solidFill>
                  <a:schemeClr val="tx1"/>
                </a:solidFill>
                <a:latin typeface="Century Gothic" panose="020B0502020202020204" pitchFamily="34" charset="0"/>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52853C1-3584-6746-88F0-5921137E664C}"/>
              </a:ext>
            </a:extLst>
          </p:cNvPr>
          <p:cNvSpPr>
            <a:spLocks noGrp="1"/>
          </p:cNvSpPr>
          <p:nvPr>
            <p:ph type="sldNum" sz="quarter" idx="11"/>
          </p:nvPr>
        </p:nvSpPr>
        <p:spPr/>
        <p:txBody>
          <a:bodyPr/>
          <a:lstStyle/>
          <a:p>
            <a:fld id="{99EF292E-CABF-5245-A279-B696E3866107}" type="slidenum">
              <a:rPr lang="en-US" smtClean="0"/>
              <a:pPr/>
              <a:t>‹#›</a:t>
            </a:fld>
            <a:endParaRPr lang="en-US"/>
          </a:p>
        </p:txBody>
      </p:sp>
    </p:spTree>
    <p:extLst>
      <p:ext uri="{BB962C8B-B14F-4D97-AF65-F5344CB8AC3E}">
        <p14:creationId xmlns:p14="http://schemas.microsoft.com/office/powerpoint/2010/main" val="510814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P - Presentation Option #1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24205" y="1404594"/>
            <a:ext cx="11312165" cy="4948581"/>
          </a:xfrm>
          <a:prstGeom prst="rect">
            <a:avLst/>
          </a:prstGeom>
        </p:spPr>
        <p:txBody>
          <a:bodyPr/>
          <a:lstStyle>
            <a:lvl1pPr marL="0" indent="0">
              <a:buFontTx/>
              <a:buNone/>
              <a:defRPr sz="2000" b="0" i="0">
                <a:solidFill>
                  <a:schemeClr val="tx1"/>
                </a:solidFill>
                <a:latin typeface="Century Gothic" panose="020B0502020202020204" pitchFamily="34" charset="0"/>
                <a:ea typeface="Euclid Circular B" panose="020B0504000000000000" pitchFamily="34" charset="77"/>
              </a:defRPr>
            </a:lvl1pPr>
            <a:lvl2pPr marL="457200" indent="0">
              <a:buFontTx/>
              <a:buNone/>
              <a:defRPr sz="2000" b="0" i="0">
                <a:solidFill>
                  <a:schemeClr val="tx1"/>
                </a:solidFill>
                <a:latin typeface="Century Gothic" panose="020B0502020202020204" pitchFamily="34" charset="0"/>
                <a:ea typeface="Euclid Circular B" panose="020B0504000000000000" pitchFamily="34" charset="77"/>
              </a:defRPr>
            </a:lvl2pPr>
            <a:lvl3pPr marL="914400" indent="0">
              <a:buFontTx/>
              <a:buNone/>
              <a:defRPr sz="2000" b="0" i="0">
                <a:solidFill>
                  <a:schemeClr val="tx1"/>
                </a:solidFill>
                <a:latin typeface="Century Gothic" panose="020B0502020202020204" pitchFamily="34" charset="0"/>
                <a:ea typeface="Euclid Circular B" panose="020B0504000000000000" pitchFamily="34" charset="77"/>
              </a:defRPr>
            </a:lvl3pPr>
            <a:lvl4pPr marL="1371600" indent="0">
              <a:buFontTx/>
              <a:buNone/>
              <a:defRPr sz="2000" b="0" i="0">
                <a:solidFill>
                  <a:schemeClr val="tx1"/>
                </a:solidFill>
                <a:latin typeface="Century Gothic" panose="020B0502020202020204" pitchFamily="34" charset="0"/>
                <a:ea typeface="Euclid Circular B" panose="020B0504000000000000" pitchFamily="34" charset="77"/>
              </a:defRPr>
            </a:lvl4pPr>
            <a:lvl5pPr marL="1828800" indent="0">
              <a:buFontTx/>
              <a:buNone/>
              <a:defRPr sz="2000" b="0" i="0">
                <a:solidFill>
                  <a:schemeClr val="tx1"/>
                </a:solidFill>
                <a:latin typeface="Century Gothic" panose="020B0502020202020204" pitchFamily="34" charset="0"/>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8EAEF870-3674-D040-AE1E-0B0961627471}"/>
              </a:ext>
            </a:extLst>
          </p:cNvPr>
          <p:cNvSpPr>
            <a:spLocks noGrp="1"/>
          </p:cNvSpPr>
          <p:nvPr>
            <p:ph type="sldNum" sz="quarter" idx="11"/>
          </p:nvPr>
        </p:nvSpPr>
        <p:spPr/>
        <p:txBody>
          <a:bodyPr/>
          <a:lstStyle/>
          <a:p>
            <a:fld id="{99EF292E-CABF-5245-A279-B696E3866107}" type="slidenum">
              <a:rPr lang="en-US" smtClean="0"/>
              <a:pPr/>
              <a:t>‹#›</a:t>
            </a:fld>
            <a:endParaRPr lang="en-US"/>
          </a:p>
        </p:txBody>
      </p:sp>
    </p:spTree>
    <p:extLst>
      <p:ext uri="{BB962C8B-B14F-4D97-AF65-F5344CB8AC3E}">
        <p14:creationId xmlns:p14="http://schemas.microsoft.com/office/powerpoint/2010/main" val="857202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P - Presentation Option #1 w/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5" y="1103935"/>
            <a:ext cx="11312165" cy="460915"/>
          </a:xfrm>
          <a:prstGeom prst="rect">
            <a:avLst/>
          </a:prstGeom>
        </p:spPr>
        <p:txBody>
          <a:bodyPr anchor="ctr"/>
          <a:lstStyle>
            <a:lvl1pPr marL="0" indent="0" algn="l">
              <a:buNone/>
              <a:defRPr sz="2400" b="0" i="0">
                <a:solidFill>
                  <a:schemeClr val="tx1"/>
                </a:solidFill>
                <a:latin typeface="Century Gothic" panose="020B0502020202020204" pitchFamily="34" charset="0"/>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Chart Placeholder 7">
            <a:extLst>
              <a:ext uri="{FF2B5EF4-FFF2-40B4-BE49-F238E27FC236}">
                <a16:creationId xmlns:a16="http://schemas.microsoft.com/office/drawing/2014/main" id="{C5710296-2D02-EE46-8D5E-1A4283D9ADDE}"/>
              </a:ext>
            </a:extLst>
          </p:cNvPr>
          <p:cNvSpPr>
            <a:spLocks noGrp="1"/>
          </p:cNvSpPr>
          <p:nvPr>
            <p:ph type="chart" sz="quarter" idx="10"/>
          </p:nvPr>
        </p:nvSpPr>
        <p:spPr>
          <a:xfrm>
            <a:off x="424206" y="1866900"/>
            <a:ext cx="11312164" cy="4306888"/>
          </a:xfrm>
          <a:prstGeom prst="rect">
            <a:avLst/>
          </a:prstGeom>
        </p:spPr>
        <p:txBody>
          <a:bodyPr anchor="ctr"/>
          <a:lstStyle>
            <a:lvl1pPr marL="0" indent="0" algn="ctr">
              <a:buFontTx/>
              <a:buNone/>
              <a:defRPr b="0" i="0">
                <a:solidFill>
                  <a:srgbClr val="001644"/>
                </a:solidFill>
                <a:latin typeface="Century Gothic" panose="020B0502020202020204" pitchFamily="34" charset="0"/>
                <a:ea typeface="Euclid Circular B" panose="020B0504000000000000" pitchFamily="34" charset="77"/>
              </a:defRPr>
            </a:lvl1pPr>
          </a:lstStyle>
          <a:p>
            <a:endParaRPr lang="en-US"/>
          </a:p>
        </p:txBody>
      </p:sp>
      <p:sp>
        <p:nvSpPr>
          <p:cNvPr id="4" name="Slide Number Placeholder 3">
            <a:extLst>
              <a:ext uri="{FF2B5EF4-FFF2-40B4-BE49-F238E27FC236}">
                <a16:creationId xmlns:a16="http://schemas.microsoft.com/office/drawing/2014/main" id="{FAF6FB4E-26E3-844A-93F2-66D9D7D3DE2E}"/>
              </a:ext>
            </a:extLst>
          </p:cNvPr>
          <p:cNvSpPr>
            <a:spLocks noGrp="1"/>
          </p:cNvSpPr>
          <p:nvPr>
            <p:ph type="sldNum" sz="quarter" idx="11"/>
          </p:nvPr>
        </p:nvSpPr>
        <p:spPr/>
        <p:txBody>
          <a:bodyPr/>
          <a:lstStyle/>
          <a:p>
            <a:fld id="{99EF292E-CABF-5245-A279-B696E3866107}" type="slidenum">
              <a:rPr lang="en-US" smtClean="0"/>
              <a:pPr/>
              <a:t>‹#›</a:t>
            </a:fld>
            <a:endParaRPr lang="en-US"/>
          </a:p>
        </p:txBody>
      </p:sp>
    </p:spTree>
    <p:extLst>
      <p:ext uri="{BB962C8B-B14F-4D97-AF65-F5344CB8AC3E}">
        <p14:creationId xmlns:p14="http://schemas.microsoft.com/office/powerpoint/2010/main" val="2992650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FP - Presentation Option #1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5" y="1103935"/>
            <a:ext cx="11312165" cy="460915"/>
          </a:xfrm>
          <a:prstGeom prst="rect">
            <a:avLst/>
          </a:prstGeom>
        </p:spPr>
        <p:txBody>
          <a:bodyPr anchor="ctr"/>
          <a:lstStyle>
            <a:lvl1pPr marL="0" indent="0" algn="l">
              <a:buNone/>
              <a:defRPr sz="2400" b="0" i="0">
                <a:solidFill>
                  <a:schemeClr val="tx1"/>
                </a:solidFill>
                <a:latin typeface="Century Gothic" panose="020B0502020202020204" pitchFamily="34" charset="0"/>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Content Placeholder 4">
            <a:extLst>
              <a:ext uri="{FF2B5EF4-FFF2-40B4-BE49-F238E27FC236}">
                <a16:creationId xmlns:a16="http://schemas.microsoft.com/office/drawing/2014/main" id="{6D3F3076-F689-794D-85AB-7384D28319D2}"/>
              </a:ext>
            </a:extLst>
          </p:cNvPr>
          <p:cNvSpPr>
            <a:spLocks noGrp="1"/>
          </p:cNvSpPr>
          <p:nvPr>
            <p:ph sz="quarter" idx="11"/>
          </p:nvPr>
        </p:nvSpPr>
        <p:spPr>
          <a:xfrm>
            <a:off x="424206" y="1895180"/>
            <a:ext cx="11312164" cy="4306888"/>
          </a:xfrm>
          <a:prstGeom prst="rect">
            <a:avLst/>
          </a:prstGeom>
        </p:spPr>
        <p:txBody>
          <a:bodyPr/>
          <a:lstStyle>
            <a:lvl1pPr marL="0" indent="0">
              <a:buFontTx/>
              <a:buNone/>
              <a:defRPr sz="2000" b="0" i="0">
                <a:solidFill>
                  <a:schemeClr val="tx1"/>
                </a:solidFill>
                <a:latin typeface="Century Gothic" panose="020B0502020202020204" pitchFamily="34" charset="0"/>
                <a:ea typeface="Euclid Circular B" panose="020B0504000000000000" pitchFamily="34" charset="77"/>
              </a:defRPr>
            </a:lvl1pPr>
            <a:lvl2pPr marL="457200" indent="0">
              <a:buFontTx/>
              <a:buNone/>
              <a:defRPr sz="2000" b="0" i="0">
                <a:solidFill>
                  <a:schemeClr val="tx1"/>
                </a:solidFill>
                <a:latin typeface="Century Gothic" panose="020B0502020202020204" pitchFamily="34" charset="0"/>
                <a:ea typeface="Euclid Circular B" panose="020B0504000000000000" pitchFamily="34" charset="77"/>
              </a:defRPr>
            </a:lvl2pPr>
            <a:lvl3pPr marL="914400" indent="0">
              <a:buFontTx/>
              <a:buNone/>
              <a:defRPr sz="2000" b="0" i="0">
                <a:solidFill>
                  <a:schemeClr val="tx1"/>
                </a:solidFill>
                <a:latin typeface="Century Gothic" panose="020B0502020202020204" pitchFamily="34" charset="0"/>
                <a:ea typeface="Euclid Circular B" panose="020B0504000000000000" pitchFamily="34" charset="77"/>
              </a:defRPr>
            </a:lvl3pPr>
            <a:lvl4pPr marL="1371600" indent="0">
              <a:buFontTx/>
              <a:buNone/>
              <a:defRPr sz="2000" b="0" i="0">
                <a:solidFill>
                  <a:schemeClr val="tx1"/>
                </a:solidFill>
                <a:latin typeface="Century Gothic" panose="020B0502020202020204" pitchFamily="34" charset="0"/>
                <a:ea typeface="Euclid Circular B" panose="020B0504000000000000" pitchFamily="34" charset="77"/>
              </a:defRPr>
            </a:lvl4pPr>
            <a:lvl5pPr marL="1828800" indent="0">
              <a:buFontTx/>
              <a:buNone/>
              <a:defRPr sz="2000" b="0" i="0">
                <a:solidFill>
                  <a:schemeClr val="tx1"/>
                </a:solidFill>
                <a:latin typeface="Century Gothic" panose="020B0502020202020204" pitchFamily="34" charset="0"/>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8F4A49E-6E93-6749-AD63-BEBB41A4D9DD}"/>
              </a:ext>
            </a:extLst>
          </p:cNvPr>
          <p:cNvSpPr>
            <a:spLocks noGrp="1"/>
          </p:cNvSpPr>
          <p:nvPr>
            <p:ph type="sldNum" sz="quarter" idx="12"/>
          </p:nvPr>
        </p:nvSpPr>
        <p:spPr/>
        <p:txBody>
          <a:bodyPr/>
          <a:lstStyle/>
          <a:p>
            <a:fld id="{99EF292E-CABF-5245-A279-B696E3866107}" type="slidenum">
              <a:rPr lang="en-US" smtClean="0"/>
              <a:pPr/>
              <a:t>‹#›</a:t>
            </a:fld>
            <a:endParaRPr lang="en-US"/>
          </a:p>
        </p:txBody>
      </p:sp>
    </p:spTree>
    <p:extLst>
      <p:ext uri="{BB962C8B-B14F-4D97-AF65-F5344CB8AC3E}">
        <p14:creationId xmlns:p14="http://schemas.microsoft.com/office/powerpoint/2010/main" val="1045585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FP - Presentation Option #6 w/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4" y="1103935"/>
            <a:ext cx="11312165" cy="460915"/>
          </a:xfrm>
          <a:prstGeom prst="rect">
            <a:avLst/>
          </a:prstGeom>
        </p:spPr>
        <p:txBody>
          <a:bodyPr anchor="ctr"/>
          <a:lstStyle>
            <a:lvl1pPr marL="0" indent="0" algn="l">
              <a:buNone/>
              <a:defRPr sz="2400" b="0" i="0">
                <a:solidFill>
                  <a:schemeClr val="tx1"/>
                </a:solidFill>
                <a:latin typeface="Century Gothic" panose="020B0502020202020204" pitchFamily="34" charset="0"/>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24205" y="1800520"/>
            <a:ext cx="11312164" cy="4449451"/>
          </a:xfrm>
          <a:prstGeom prst="rect">
            <a:avLst/>
          </a:prstGeom>
        </p:spPr>
        <p:txBody>
          <a:bodyPr/>
          <a:lstStyle>
            <a:lvl1pPr marL="0" indent="0">
              <a:buFontTx/>
              <a:buNone/>
              <a:defRPr sz="2000" b="0" i="0">
                <a:solidFill>
                  <a:schemeClr val="tx1"/>
                </a:solidFill>
                <a:latin typeface="Century Gothic" panose="020B0502020202020204" pitchFamily="34" charset="0"/>
                <a:ea typeface="Euclid Circular B" panose="020B0504000000000000" pitchFamily="34" charset="77"/>
              </a:defRPr>
            </a:lvl1pPr>
            <a:lvl2pPr marL="457200" indent="0">
              <a:buFontTx/>
              <a:buNone/>
              <a:defRPr sz="2000" b="0" i="0">
                <a:solidFill>
                  <a:schemeClr val="tx1"/>
                </a:solidFill>
                <a:latin typeface="Century Gothic" panose="020B0502020202020204" pitchFamily="34" charset="0"/>
                <a:ea typeface="Euclid Circular B" panose="020B0504000000000000" pitchFamily="34" charset="77"/>
              </a:defRPr>
            </a:lvl2pPr>
            <a:lvl3pPr marL="914400" indent="0">
              <a:buFontTx/>
              <a:buNone/>
              <a:defRPr sz="2000" b="0" i="0">
                <a:solidFill>
                  <a:schemeClr val="tx1"/>
                </a:solidFill>
                <a:latin typeface="Century Gothic" panose="020B0502020202020204" pitchFamily="34" charset="0"/>
                <a:ea typeface="Euclid Circular B" panose="020B0504000000000000" pitchFamily="34" charset="77"/>
              </a:defRPr>
            </a:lvl3pPr>
            <a:lvl4pPr marL="1371600" indent="0">
              <a:buFontTx/>
              <a:buNone/>
              <a:defRPr sz="2000" b="0" i="0">
                <a:solidFill>
                  <a:schemeClr val="tx1"/>
                </a:solidFill>
                <a:latin typeface="Century Gothic" panose="020B0502020202020204" pitchFamily="34" charset="0"/>
                <a:ea typeface="Euclid Circular B" panose="020B0504000000000000" pitchFamily="34" charset="77"/>
              </a:defRPr>
            </a:lvl4pPr>
            <a:lvl5pPr marL="1828800" indent="0">
              <a:buFontTx/>
              <a:buNone/>
              <a:defRPr sz="2000" b="0" i="0">
                <a:solidFill>
                  <a:schemeClr val="tx1"/>
                </a:solidFill>
                <a:latin typeface="Century Gothic" panose="020B0502020202020204" pitchFamily="34" charset="0"/>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10A7E81-9689-DD42-9464-E22B60B72357}"/>
              </a:ext>
            </a:extLst>
          </p:cNvPr>
          <p:cNvSpPr>
            <a:spLocks noGrp="1"/>
          </p:cNvSpPr>
          <p:nvPr>
            <p:ph type="sldNum" sz="quarter" idx="11"/>
          </p:nvPr>
        </p:nvSpPr>
        <p:spPr/>
        <p:txBody>
          <a:bodyPr/>
          <a:lstStyle/>
          <a:p>
            <a:fld id="{62B75C65-A257-814C-8614-EF299D7FB05E}" type="slidenum">
              <a:rPr lang="en-US" smtClean="0"/>
              <a:pPr/>
              <a:t>‹#›</a:t>
            </a:fld>
            <a:endParaRPr lang="en-US"/>
          </a:p>
        </p:txBody>
      </p:sp>
    </p:spTree>
    <p:extLst>
      <p:ext uri="{BB962C8B-B14F-4D97-AF65-F5344CB8AC3E}">
        <p14:creationId xmlns:p14="http://schemas.microsoft.com/office/powerpoint/2010/main" val="2157450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FP - Presentation Option #6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24205" y="1404594"/>
            <a:ext cx="11312165" cy="4826523"/>
          </a:xfrm>
          <a:prstGeom prst="rect">
            <a:avLst/>
          </a:prstGeom>
        </p:spPr>
        <p:txBody>
          <a:bodyPr/>
          <a:lstStyle>
            <a:lvl1pPr marL="0" indent="0">
              <a:buFontTx/>
              <a:buNone/>
              <a:defRPr sz="2000" b="0" i="0">
                <a:solidFill>
                  <a:schemeClr val="tx1"/>
                </a:solidFill>
                <a:latin typeface="Century Gothic" panose="020B0502020202020204" pitchFamily="34" charset="0"/>
                <a:ea typeface="Euclid Circular B" panose="020B0504000000000000" pitchFamily="34" charset="77"/>
              </a:defRPr>
            </a:lvl1pPr>
            <a:lvl2pPr marL="457200" indent="0">
              <a:buFontTx/>
              <a:buNone/>
              <a:defRPr sz="2000" b="0" i="0">
                <a:solidFill>
                  <a:schemeClr val="tx1"/>
                </a:solidFill>
                <a:latin typeface="Century Gothic" panose="020B0502020202020204" pitchFamily="34" charset="0"/>
                <a:ea typeface="Euclid Circular B" panose="020B0504000000000000" pitchFamily="34" charset="77"/>
              </a:defRPr>
            </a:lvl2pPr>
            <a:lvl3pPr marL="914400" indent="0">
              <a:buFontTx/>
              <a:buNone/>
              <a:defRPr sz="2000" b="0" i="0">
                <a:solidFill>
                  <a:schemeClr val="tx1"/>
                </a:solidFill>
                <a:latin typeface="Century Gothic" panose="020B0502020202020204" pitchFamily="34" charset="0"/>
                <a:ea typeface="Euclid Circular B" panose="020B0504000000000000" pitchFamily="34" charset="77"/>
              </a:defRPr>
            </a:lvl3pPr>
            <a:lvl4pPr marL="1371600" indent="0">
              <a:buFontTx/>
              <a:buNone/>
              <a:defRPr sz="2000" b="0" i="0">
                <a:solidFill>
                  <a:schemeClr val="tx1"/>
                </a:solidFill>
                <a:latin typeface="Century Gothic" panose="020B0502020202020204" pitchFamily="34" charset="0"/>
                <a:ea typeface="Euclid Circular B" panose="020B0504000000000000" pitchFamily="34" charset="77"/>
              </a:defRPr>
            </a:lvl4pPr>
            <a:lvl5pPr marL="1828800" indent="0">
              <a:buFontTx/>
              <a:buNone/>
              <a:defRPr sz="2000" b="0" i="0">
                <a:solidFill>
                  <a:schemeClr val="tx1"/>
                </a:solidFill>
                <a:latin typeface="Century Gothic" panose="020B0502020202020204" pitchFamily="34" charset="0"/>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FD8D7C12-620D-6C49-A179-8974D8D6D8B6}"/>
              </a:ext>
            </a:extLst>
          </p:cNvPr>
          <p:cNvSpPr>
            <a:spLocks noGrp="1"/>
          </p:cNvSpPr>
          <p:nvPr>
            <p:ph type="sldNum" sz="quarter" idx="11"/>
          </p:nvPr>
        </p:nvSpPr>
        <p:spPr/>
        <p:txBody>
          <a:bodyPr/>
          <a:lstStyle/>
          <a:p>
            <a:fld id="{62B75C65-A257-814C-8614-EF299D7FB05E}" type="slidenum">
              <a:rPr lang="en-US" smtClean="0"/>
              <a:pPr/>
              <a:t>‹#›</a:t>
            </a:fld>
            <a:endParaRPr lang="en-US"/>
          </a:p>
        </p:txBody>
      </p:sp>
    </p:spTree>
    <p:extLst>
      <p:ext uri="{BB962C8B-B14F-4D97-AF65-F5344CB8AC3E}">
        <p14:creationId xmlns:p14="http://schemas.microsoft.com/office/powerpoint/2010/main" val="14377445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P - Presentation Option #6 w/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4" y="1103935"/>
            <a:ext cx="11312165" cy="460915"/>
          </a:xfrm>
          <a:prstGeom prst="rect">
            <a:avLst/>
          </a:prstGeom>
        </p:spPr>
        <p:txBody>
          <a:bodyPr anchor="ctr"/>
          <a:lstStyle>
            <a:lvl1pPr marL="0" indent="0" algn="l">
              <a:buNone/>
              <a:defRPr sz="2400" b="0" i="0">
                <a:solidFill>
                  <a:schemeClr val="tx1"/>
                </a:solidFill>
                <a:latin typeface="Century Gothic" panose="020B0502020202020204" pitchFamily="34" charset="0"/>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Chart Placeholder 7">
            <a:extLst>
              <a:ext uri="{FF2B5EF4-FFF2-40B4-BE49-F238E27FC236}">
                <a16:creationId xmlns:a16="http://schemas.microsoft.com/office/drawing/2014/main" id="{C5710296-2D02-EE46-8D5E-1A4283D9ADDE}"/>
              </a:ext>
            </a:extLst>
          </p:cNvPr>
          <p:cNvSpPr>
            <a:spLocks noGrp="1"/>
          </p:cNvSpPr>
          <p:nvPr>
            <p:ph type="chart" sz="quarter" idx="10"/>
          </p:nvPr>
        </p:nvSpPr>
        <p:spPr>
          <a:xfrm>
            <a:off x="424205" y="1866900"/>
            <a:ext cx="11312163" cy="4241669"/>
          </a:xfrm>
          <a:prstGeom prst="rect">
            <a:avLst/>
          </a:prstGeom>
        </p:spPr>
        <p:txBody>
          <a:bodyPr anchor="ctr"/>
          <a:lstStyle>
            <a:lvl1pPr marL="0" indent="0" algn="ctr">
              <a:buFontTx/>
              <a:buNone/>
              <a:defRPr b="0" i="0">
                <a:solidFill>
                  <a:schemeClr val="tx1"/>
                </a:solidFill>
                <a:latin typeface="Century Gothic" panose="020B0502020202020204" pitchFamily="34" charset="0"/>
                <a:ea typeface="Euclid Circular B" panose="020B0504000000000000" pitchFamily="34" charset="77"/>
              </a:defRPr>
            </a:lvl1pPr>
          </a:lstStyle>
          <a:p>
            <a:endParaRPr lang="en-US"/>
          </a:p>
        </p:txBody>
      </p:sp>
      <p:sp>
        <p:nvSpPr>
          <p:cNvPr id="4" name="Slide Number Placeholder 3">
            <a:extLst>
              <a:ext uri="{FF2B5EF4-FFF2-40B4-BE49-F238E27FC236}">
                <a16:creationId xmlns:a16="http://schemas.microsoft.com/office/drawing/2014/main" id="{03844385-1E32-CA44-BD64-8813A0225CA9}"/>
              </a:ext>
            </a:extLst>
          </p:cNvPr>
          <p:cNvSpPr>
            <a:spLocks noGrp="1"/>
          </p:cNvSpPr>
          <p:nvPr>
            <p:ph type="sldNum" sz="quarter" idx="11"/>
          </p:nvPr>
        </p:nvSpPr>
        <p:spPr/>
        <p:txBody>
          <a:bodyPr/>
          <a:lstStyle/>
          <a:p>
            <a:fld id="{62B75C65-A257-814C-8614-EF299D7FB05E}" type="slidenum">
              <a:rPr lang="en-US" smtClean="0"/>
              <a:pPr/>
              <a:t>‹#›</a:t>
            </a:fld>
            <a:endParaRPr lang="en-US"/>
          </a:p>
        </p:txBody>
      </p:sp>
    </p:spTree>
    <p:extLst>
      <p:ext uri="{BB962C8B-B14F-4D97-AF65-F5344CB8AC3E}">
        <p14:creationId xmlns:p14="http://schemas.microsoft.com/office/powerpoint/2010/main" val="211889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P - Presentation Option #1 w/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5" y="1103935"/>
            <a:ext cx="11312165" cy="460915"/>
          </a:xfrm>
          <a:prstGeom prst="rect">
            <a:avLst/>
          </a:prstGeom>
        </p:spPr>
        <p:txBody>
          <a:bodyPr anchor="ctr"/>
          <a:lstStyle>
            <a:lvl1pPr marL="0" indent="0" algn="l">
              <a:buNone/>
              <a:defRPr sz="2400" b="0" i="0">
                <a:solidFill>
                  <a:schemeClr val="tx1"/>
                </a:solidFill>
                <a:latin typeface="Euclid Circular B" panose="020B0504000000000000" pitchFamily="34" charset="77"/>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Chart Placeholder 7">
            <a:extLst>
              <a:ext uri="{FF2B5EF4-FFF2-40B4-BE49-F238E27FC236}">
                <a16:creationId xmlns:a16="http://schemas.microsoft.com/office/drawing/2014/main" id="{C5710296-2D02-EE46-8D5E-1A4283D9ADDE}"/>
              </a:ext>
            </a:extLst>
          </p:cNvPr>
          <p:cNvSpPr>
            <a:spLocks noGrp="1"/>
          </p:cNvSpPr>
          <p:nvPr>
            <p:ph type="chart" sz="quarter" idx="10"/>
          </p:nvPr>
        </p:nvSpPr>
        <p:spPr>
          <a:xfrm>
            <a:off x="424206" y="1866900"/>
            <a:ext cx="11312164" cy="4306888"/>
          </a:xfrm>
          <a:prstGeom prst="rect">
            <a:avLst/>
          </a:prstGeom>
        </p:spPr>
        <p:txBody>
          <a:bodyPr anchor="ctr"/>
          <a:lstStyle>
            <a:lvl1pPr marL="0" indent="0" algn="ctr">
              <a:buFontTx/>
              <a:buNone/>
              <a:defRPr b="0" i="0">
                <a:solidFill>
                  <a:srgbClr val="001644"/>
                </a:solidFill>
                <a:latin typeface="Century Gothic" panose="020B0502020202020204" pitchFamily="34" charset="0"/>
                <a:ea typeface="Euclid Circular B" panose="020B0504000000000000" pitchFamily="34" charset="77"/>
              </a:defRPr>
            </a:lvl1pPr>
          </a:lstStyle>
          <a:p>
            <a:endParaRPr lang="en-US"/>
          </a:p>
        </p:txBody>
      </p:sp>
      <p:sp>
        <p:nvSpPr>
          <p:cNvPr id="4" name="Slide Number Placeholder 3">
            <a:extLst>
              <a:ext uri="{FF2B5EF4-FFF2-40B4-BE49-F238E27FC236}">
                <a16:creationId xmlns:a16="http://schemas.microsoft.com/office/drawing/2014/main" id="{FAF6FB4E-26E3-844A-93F2-66D9D7D3DE2E}"/>
              </a:ext>
            </a:extLst>
          </p:cNvPr>
          <p:cNvSpPr>
            <a:spLocks noGrp="1"/>
          </p:cNvSpPr>
          <p:nvPr>
            <p:ph type="sldNum" sz="quarter" idx="11"/>
          </p:nvPr>
        </p:nvSpPr>
        <p:spPr/>
        <p:txBody>
          <a:bodyPr/>
          <a:lstStyle/>
          <a:p>
            <a:fld id="{99EF292E-CABF-5245-A279-B696E3866107}" type="slidenum">
              <a:rPr lang="en-US" smtClean="0"/>
              <a:pPr/>
              <a:t>‹#›</a:t>
            </a:fld>
            <a:endParaRPr lang="en-US"/>
          </a:p>
        </p:txBody>
      </p:sp>
    </p:spTree>
    <p:extLst>
      <p:ext uri="{BB962C8B-B14F-4D97-AF65-F5344CB8AC3E}">
        <p14:creationId xmlns:p14="http://schemas.microsoft.com/office/powerpoint/2010/main" val="4069109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FP - Presentation Option #6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4" y="1103935"/>
            <a:ext cx="11312165" cy="460915"/>
          </a:xfrm>
          <a:prstGeom prst="rect">
            <a:avLst/>
          </a:prstGeom>
        </p:spPr>
        <p:txBody>
          <a:bodyPr anchor="ctr"/>
          <a:lstStyle>
            <a:lvl1pPr marL="0" indent="0" algn="l">
              <a:buNone/>
              <a:defRPr sz="2400" b="0" i="0">
                <a:solidFill>
                  <a:schemeClr val="tx1"/>
                </a:solidFill>
                <a:latin typeface="Century Gothic" panose="020B0502020202020204" pitchFamily="34" charset="0"/>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Content Placeholder 4">
            <a:extLst>
              <a:ext uri="{FF2B5EF4-FFF2-40B4-BE49-F238E27FC236}">
                <a16:creationId xmlns:a16="http://schemas.microsoft.com/office/drawing/2014/main" id="{6D3F3076-F689-794D-85AB-7384D28319D2}"/>
              </a:ext>
            </a:extLst>
          </p:cNvPr>
          <p:cNvSpPr>
            <a:spLocks noGrp="1"/>
          </p:cNvSpPr>
          <p:nvPr>
            <p:ph sz="quarter" idx="11"/>
          </p:nvPr>
        </p:nvSpPr>
        <p:spPr>
          <a:xfrm>
            <a:off x="424205" y="1895180"/>
            <a:ext cx="11312163" cy="4185109"/>
          </a:xfrm>
          <a:prstGeom prst="rect">
            <a:avLst/>
          </a:prstGeom>
        </p:spPr>
        <p:txBody>
          <a:bodyPr/>
          <a:lstStyle>
            <a:lvl1pPr marL="0" indent="0">
              <a:buFontTx/>
              <a:buNone/>
              <a:defRPr sz="2000" b="0" i="0">
                <a:solidFill>
                  <a:schemeClr val="tx1"/>
                </a:solidFill>
                <a:latin typeface="Century Gothic" panose="020B0502020202020204" pitchFamily="34" charset="0"/>
                <a:ea typeface="Euclid Circular B" panose="020B0504000000000000" pitchFamily="34" charset="77"/>
              </a:defRPr>
            </a:lvl1pPr>
            <a:lvl2pPr marL="457200" indent="0">
              <a:buFontTx/>
              <a:buNone/>
              <a:defRPr sz="2000" b="0" i="0">
                <a:solidFill>
                  <a:schemeClr val="tx1"/>
                </a:solidFill>
                <a:latin typeface="Century Gothic" panose="020B0502020202020204" pitchFamily="34" charset="0"/>
                <a:ea typeface="Euclid Circular B" panose="020B0504000000000000" pitchFamily="34" charset="77"/>
              </a:defRPr>
            </a:lvl2pPr>
            <a:lvl3pPr marL="914400" indent="0">
              <a:buFontTx/>
              <a:buNone/>
              <a:defRPr sz="2000" b="0" i="0">
                <a:solidFill>
                  <a:schemeClr val="tx1"/>
                </a:solidFill>
                <a:latin typeface="Century Gothic" panose="020B0502020202020204" pitchFamily="34" charset="0"/>
                <a:ea typeface="Euclid Circular B" panose="020B0504000000000000" pitchFamily="34" charset="77"/>
              </a:defRPr>
            </a:lvl3pPr>
            <a:lvl4pPr marL="1371600" indent="0">
              <a:buFontTx/>
              <a:buNone/>
              <a:defRPr sz="2000" b="0" i="0">
                <a:solidFill>
                  <a:schemeClr val="tx1"/>
                </a:solidFill>
                <a:latin typeface="Century Gothic" panose="020B0502020202020204" pitchFamily="34" charset="0"/>
                <a:ea typeface="Euclid Circular B" panose="020B0504000000000000" pitchFamily="34" charset="77"/>
              </a:defRPr>
            </a:lvl4pPr>
            <a:lvl5pPr marL="1828800" indent="0">
              <a:buFontTx/>
              <a:buNone/>
              <a:defRPr sz="2000" b="0" i="0">
                <a:solidFill>
                  <a:schemeClr val="tx1"/>
                </a:solidFill>
                <a:latin typeface="Century Gothic" panose="020B0502020202020204" pitchFamily="34" charset="0"/>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E6253E9-8D63-C741-9922-A91A67033344}"/>
              </a:ext>
            </a:extLst>
          </p:cNvPr>
          <p:cNvSpPr>
            <a:spLocks noGrp="1"/>
          </p:cNvSpPr>
          <p:nvPr>
            <p:ph type="sldNum" sz="quarter" idx="12"/>
          </p:nvPr>
        </p:nvSpPr>
        <p:spPr/>
        <p:txBody>
          <a:bodyPr/>
          <a:lstStyle/>
          <a:p>
            <a:fld id="{62B75C65-A257-814C-8614-EF299D7FB05E}" type="slidenum">
              <a:rPr lang="en-US" smtClean="0"/>
              <a:pPr/>
              <a:t>‹#›</a:t>
            </a:fld>
            <a:endParaRPr lang="en-US"/>
          </a:p>
        </p:txBody>
      </p:sp>
    </p:spTree>
    <p:extLst>
      <p:ext uri="{BB962C8B-B14F-4D97-AF65-F5344CB8AC3E}">
        <p14:creationId xmlns:p14="http://schemas.microsoft.com/office/powerpoint/2010/main" val="926376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E8436-F632-4929-A0C4-8AB62F36165A}"/>
              </a:ext>
            </a:extLst>
          </p:cNvPr>
          <p:cNvSpPr>
            <a:spLocks noGrp="1"/>
          </p:cNvSpPr>
          <p:nvPr>
            <p:ph type="title" hasCustomPrompt="1"/>
          </p:nvPr>
        </p:nvSpPr>
        <p:spPr/>
        <p:txBody>
          <a:bodyPr/>
          <a:lstStyle/>
          <a:p>
            <a:r>
              <a:rPr lang="en-US"/>
              <a:t>Click to edit title</a:t>
            </a:r>
          </a:p>
        </p:txBody>
      </p:sp>
    </p:spTree>
    <p:extLst>
      <p:ext uri="{BB962C8B-B14F-4D97-AF65-F5344CB8AC3E}">
        <p14:creationId xmlns:p14="http://schemas.microsoft.com/office/powerpoint/2010/main" val="1942348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AFP - Presentation Option #1 w/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5" y="1103935"/>
            <a:ext cx="11312165" cy="460915"/>
          </a:xfrm>
          <a:prstGeom prst="rect">
            <a:avLst/>
          </a:prstGeom>
        </p:spPr>
        <p:txBody>
          <a:bodyPr anchor="ctr"/>
          <a:lstStyle>
            <a:lvl1pPr marL="0" indent="0" algn="l">
              <a:buNone/>
              <a:defRPr sz="2400" b="0" i="0">
                <a:solidFill>
                  <a:schemeClr val="tx1"/>
                </a:solidFill>
                <a:latin typeface="Century Gothic" panose="020B0502020202020204" pitchFamily="34" charset="0"/>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Chart Placeholder 7">
            <a:extLst>
              <a:ext uri="{FF2B5EF4-FFF2-40B4-BE49-F238E27FC236}">
                <a16:creationId xmlns:a16="http://schemas.microsoft.com/office/drawing/2014/main" id="{C5710296-2D02-EE46-8D5E-1A4283D9ADDE}"/>
              </a:ext>
            </a:extLst>
          </p:cNvPr>
          <p:cNvSpPr>
            <a:spLocks noGrp="1"/>
          </p:cNvSpPr>
          <p:nvPr>
            <p:ph type="chart" sz="quarter" idx="10"/>
          </p:nvPr>
        </p:nvSpPr>
        <p:spPr>
          <a:xfrm>
            <a:off x="424206" y="1866900"/>
            <a:ext cx="11312164" cy="4306888"/>
          </a:xfrm>
          <a:prstGeom prst="rect">
            <a:avLst/>
          </a:prstGeom>
        </p:spPr>
        <p:txBody>
          <a:bodyPr anchor="ctr"/>
          <a:lstStyle>
            <a:lvl1pPr marL="0" indent="0" algn="ctr">
              <a:buFontTx/>
              <a:buNone/>
              <a:defRPr b="0" i="0">
                <a:solidFill>
                  <a:srgbClr val="001644"/>
                </a:solidFill>
                <a:latin typeface="Century Gothic" panose="020B0502020202020204" pitchFamily="34" charset="0"/>
                <a:ea typeface="Euclid Circular B" panose="020B0504000000000000" pitchFamily="34" charset="77"/>
              </a:defRPr>
            </a:lvl1pPr>
          </a:lstStyle>
          <a:p>
            <a:endParaRPr lang="en-US"/>
          </a:p>
        </p:txBody>
      </p:sp>
      <p:sp>
        <p:nvSpPr>
          <p:cNvPr id="4" name="Slide Number Placeholder 3">
            <a:extLst>
              <a:ext uri="{FF2B5EF4-FFF2-40B4-BE49-F238E27FC236}">
                <a16:creationId xmlns:a16="http://schemas.microsoft.com/office/drawing/2014/main" id="{FAF6FB4E-26E3-844A-93F2-66D9D7D3DE2E}"/>
              </a:ext>
            </a:extLst>
          </p:cNvPr>
          <p:cNvSpPr>
            <a:spLocks noGrp="1"/>
          </p:cNvSpPr>
          <p:nvPr>
            <p:ph type="sldNum" sz="quarter" idx="11"/>
          </p:nvPr>
        </p:nvSpPr>
        <p:spPr/>
        <p:txBody>
          <a:bodyPr/>
          <a:lstStyle/>
          <a:p>
            <a:fld id="{99EF292E-CABF-5245-A279-B696E3866107}" type="slidenum">
              <a:rPr lang="en-US" smtClean="0"/>
              <a:pPr/>
              <a:t>‹#›</a:t>
            </a:fld>
            <a:endParaRPr lang="en-US"/>
          </a:p>
        </p:txBody>
      </p:sp>
    </p:spTree>
    <p:extLst>
      <p:ext uri="{BB962C8B-B14F-4D97-AF65-F5344CB8AC3E}">
        <p14:creationId xmlns:p14="http://schemas.microsoft.com/office/powerpoint/2010/main" val="32595900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AFP - Presentation Option #4 w/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4" y="1103935"/>
            <a:ext cx="11312165" cy="460915"/>
          </a:xfrm>
          <a:prstGeom prst="rect">
            <a:avLst/>
          </a:prstGeom>
        </p:spPr>
        <p:txBody>
          <a:bodyPr anchor="ctr"/>
          <a:lstStyle>
            <a:lvl1pPr marL="0" indent="0" algn="l">
              <a:buNone/>
              <a:defRPr sz="2400" b="0" i="0">
                <a:solidFill>
                  <a:schemeClr val="tx1"/>
                </a:solidFill>
                <a:latin typeface="Century Gothic" panose="020B0502020202020204" pitchFamily="34" charset="0"/>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24205" y="1800520"/>
            <a:ext cx="11312164" cy="4449451"/>
          </a:xfrm>
          <a:prstGeom prst="rect">
            <a:avLst/>
          </a:prstGeom>
        </p:spPr>
        <p:txBody>
          <a:bodyPr/>
          <a:lstStyle>
            <a:lvl1pPr marL="0" indent="0">
              <a:buFontTx/>
              <a:buNone/>
              <a:defRPr sz="2000" b="0" i="0">
                <a:solidFill>
                  <a:schemeClr val="tx1"/>
                </a:solidFill>
                <a:latin typeface="Century Gothic" panose="020B0502020202020204" pitchFamily="34" charset="0"/>
                <a:ea typeface="Euclid Circular B" panose="020B0504000000000000" pitchFamily="34" charset="77"/>
              </a:defRPr>
            </a:lvl1pPr>
            <a:lvl2pPr marL="457200" indent="0">
              <a:buFontTx/>
              <a:buNone/>
              <a:defRPr sz="2000" b="0" i="0">
                <a:solidFill>
                  <a:schemeClr val="tx1"/>
                </a:solidFill>
                <a:latin typeface="Century Gothic" panose="020B0502020202020204" pitchFamily="34" charset="0"/>
                <a:ea typeface="Euclid Circular B" panose="020B0504000000000000" pitchFamily="34" charset="77"/>
              </a:defRPr>
            </a:lvl2pPr>
            <a:lvl3pPr marL="914400" indent="0">
              <a:buFontTx/>
              <a:buNone/>
              <a:defRPr sz="2000" b="0" i="0">
                <a:solidFill>
                  <a:schemeClr val="tx1"/>
                </a:solidFill>
                <a:latin typeface="Century Gothic" panose="020B0502020202020204" pitchFamily="34" charset="0"/>
                <a:ea typeface="Euclid Circular B" panose="020B0504000000000000" pitchFamily="34" charset="77"/>
              </a:defRPr>
            </a:lvl3pPr>
            <a:lvl4pPr marL="1371600" indent="0">
              <a:buFontTx/>
              <a:buNone/>
              <a:defRPr sz="2000" b="0" i="0">
                <a:solidFill>
                  <a:schemeClr val="tx1"/>
                </a:solidFill>
                <a:latin typeface="Century Gothic" panose="020B0502020202020204" pitchFamily="34" charset="0"/>
                <a:ea typeface="Euclid Circular B" panose="020B0504000000000000" pitchFamily="34" charset="77"/>
              </a:defRPr>
            </a:lvl4pPr>
            <a:lvl5pPr marL="1828800" indent="0">
              <a:buFontTx/>
              <a:buNone/>
              <a:defRPr sz="2000" b="0" i="0">
                <a:solidFill>
                  <a:schemeClr val="tx1"/>
                </a:solidFill>
                <a:latin typeface="Century Gothic" panose="020B0502020202020204" pitchFamily="34" charset="0"/>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10A7E81-9689-DD42-9464-E22B60B72357}"/>
              </a:ext>
            </a:extLst>
          </p:cNvPr>
          <p:cNvSpPr>
            <a:spLocks noGrp="1"/>
          </p:cNvSpPr>
          <p:nvPr>
            <p:ph type="sldNum" sz="quarter" idx="11"/>
          </p:nvPr>
        </p:nvSpPr>
        <p:spPr/>
        <p:txBody>
          <a:bodyPr/>
          <a:lstStyle/>
          <a:p>
            <a:fld id="{62B75C65-A257-814C-8614-EF299D7FB05E}" type="slidenum">
              <a:rPr lang="en-US" smtClean="0"/>
              <a:pPr/>
              <a:t>‹#›</a:t>
            </a:fld>
            <a:endParaRPr lang="en-US"/>
          </a:p>
        </p:txBody>
      </p:sp>
    </p:spTree>
    <p:extLst>
      <p:ext uri="{BB962C8B-B14F-4D97-AF65-F5344CB8AC3E}">
        <p14:creationId xmlns:p14="http://schemas.microsoft.com/office/powerpoint/2010/main" val="12302455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AFP - Presentation Option #1 w/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5" y="1103935"/>
            <a:ext cx="11312165" cy="460915"/>
          </a:xfrm>
          <a:prstGeom prst="rect">
            <a:avLst/>
          </a:prstGeom>
        </p:spPr>
        <p:txBody>
          <a:bodyPr anchor="ctr"/>
          <a:lstStyle>
            <a:lvl1pPr marL="0" indent="0" algn="l">
              <a:buNone/>
              <a:defRPr sz="2400" b="0" i="0">
                <a:solidFill>
                  <a:schemeClr val="tx1"/>
                </a:solidFill>
                <a:latin typeface="Century Gothic" panose="020B0502020202020204" pitchFamily="34" charset="0"/>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38031" y="1800520"/>
            <a:ext cx="11298339" cy="4552655"/>
          </a:xfrm>
          <a:prstGeom prst="rect">
            <a:avLst/>
          </a:prstGeom>
        </p:spPr>
        <p:txBody>
          <a:bodyPr/>
          <a:lstStyle>
            <a:lvl1pPr marL="0" indent="0">
              <a:buFontTx/>
              <a:buNone/>
              <a:defRPr sz="2000" b="0" i="0">
                <a:solidFill>
                  <a:schemeClr val="tx1"/>
                </a:solidFill>
                <a:latin typeface="Century Gothic" panose="020B0502020202020204" pitchFamily="34" charset="0"/>
                <a:ea typeface="Euclid Circular B" panose="020B0504000000000000" pitchFamily="34" charset="77"/>
              </a:defRPr>
            </a:lvl1pPr>
            <a:lvl2pPr marL="457200" indent="0">
              <a:buFontTx/>
              <a:buNone/>
              <a:defRPr sz="2000" b="0" i="0">
                <a:solidFill>
                  <a:schemeClr val="tx1"/>
                </a:solidFill>
                <a:latin typeface="Century Gothic" panose="020B0502020202020204" pitchFamily="34" charset="0"/>
                <a:ea typeface="Euclid Circular B" panose="020B0504000000000000" pitchFamily="34" charset="77"/>
              </a:defRPr>
            </a:lvl2pPr>
            <a:lvl3pPr marL="914400" indent="0">
              <a:buFontTx/>
              <a:buNone/>
              <a:defRPr sz="2000" b="0" i="0">
                <a:solidFill>
                  <a:schemeClr val="tx1"/>
                </a:solidFill>
                <a:latin typeface="Century Gothic" panose="020B0502020202020204" pitchFamily="34" charset="0"/>
                <a:ea typeface="Euclid Circular B" panose="020B0504000000000000" pitchFamily="34" charset="77"/>
              </a:defRPr>
            </a:lvl3pPr>
            <a:lvl4pPr marL="1371600" indent="0">
              <a:buFontTx/>
              <a:buNone/>
              <a:defRPr sz="2000" b="0" i="0">
                <a:solidFill>
                  <a:schemeClr val="tx1"/>
                </a:solidFill>
                <a:latin typeface="Century Gothic" panose="020B0502020202020204" pitchFamily="34" charset="0"/>
                <a:ea typeface="Euclid Circular B" panose="020B0504000000000000" pitchFamily="34" charset="77"/>
              </a:defRPr>
            </a:lvl4pPr>
            <a:lvl5pPr marL="1828800" indent="0">
              <a:buFontTx/>
              <a:buNone/>
              <a:defRPr sz="2000" b="0" i="0">
                <a:solidFill>
                  <a:schemeClr val="tx1"/>
                </a:solidFill>
                <a:latin typeface="Century Gothic" panose="020B0502020202020204" pitchFamily="34" charset="0"/>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52853C1-3584-6746-88F0-5921137E664C}"/>
              </a:ext>
            </a:extLst>
          </p:cNvPr>
          <p:cNvSpPr>
            <a:spLocks noGrp="1"/>
          </p:cNvSpPr>
          <p:nvPr>
            <p:ph type="sldNum" sz="quarter" idx="11"/>
          </p:nvPr>
        </p:nvSpPr>
        <p:spPr/>
        <p:txBody>
          <a:bodyPr/>
          <a:lstStyle/>
          <a:p>
            <a:fld id="{99EF292E-CABF-5245-A279-B696E3866107}" type="slidenum">
              <a:rPr lang="en-US" smtClean="0"/>
              <a:pPr/>
              <a:t>‹#›</a:t>
            </a:fld>
            <a:endParaRPr lang="en-US"/>
          </a:p>
        </p:txBody>
      </p:sp>
    </p:spTree>
    <p:extLst>
      <p:ext uri="{BB962C8B-B14F-4D97-AF65-F5344CB8AC3E}">
        <p14:creationId xmlns:p14="http://schemas.microsoft.com/office/powerpoint/2010/main" val="16037630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FP - Presentation Option #1 w/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5" y="1103935"/>
            <a:ext cx="11312165" cy="460915"/>
          </a:xfrm>
          <a:prstGeom prst="rect">
            <a:avLst/>
          </a:prstGeom>
        </p:spPr>
        <p:txBody>
          <a:bodyPr anchor="ctr"/>
          <a:lstStyle>
            <a:lvl1pPr marL="0" indent="0" algn="l">
              <a:buNone/>
              <a:defRPr sz="2400" b="0" i="0">
                <a:solidFill>
                  <a:schemeClr val="tx1"/>
                </a:solidFill>
                <a:latin typeface="Century Gothic" panose="020B0502020202020204" pitchFamily="34" charset="0"/>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38031" y="1800520"/>
            <a:ext cx="11298339" cy="4552655"/>
          </a:xfrm>
          <a:prstGeom prst="rect">
            <a:avLst/>
          </a:prstGeom>
        </p:spPr>
        <p:txBody>
          <a:bodyPr/>
          <a:lstStyle>
            <a:lvl1pPr marL="0" indent="0">
              <a:buFontTx/>
              <a:buNone/>
              <a:defRPr sz="2000" b="0" i="0">
                <a:solidFill>
                  <a:schemeClr val="tx1"/>
                </a:solidFill>
                <a:latin typeface="Century Gothic" panose="020B0502020202020204" pitchFamily="34" charset="0"/>
                <a:ea typeface="Euclid Circular B" panose="020B0504000000000000" pitchFamily="34" charset="77"/>
              </a:defRPr>
            </a:lvl1pPr>
            <a:lvl2pPr marL="457200" indent="0">
              <a:buFontTx/>
              <a:buNone/>
              <a:defRPr sz="2000" b="0" i="0">
                <a:solidFill>
                  <a:schemeClr val="tx1"/>
                </a:solidFill>
                <a:latin typeface="Century Gothic" panose="020B0502020202020204" pitchFamily="34" charset="0"/>
                <a:ea typeface="Euclid Circular B" panose="020B0504000000000000" pitchFamily="34" charset="77"/>
              </a:defRPr>
            </a:lvl2pPr>
            <a:lvl3pPr marL="914400" indent="0">
              <a:buFontTx/>
              <a:buNone/>
              <a:defRPr sz="2000" b="0" i="0">
                <a:solidFill>
                  <a:schemeClr val="tx1"/>
                </a:solidFill>
                <a:latin typeface="Century Gothic" panose="020B0502020202020204" pitchFamily="34" charset="0"/>
                <a:ea typeface="Euclid Circular B" panose="020B0504000000000000" pitchFamily="34" charset="77"/>
              </a:defRPr>
            </a:lvl3pPr>
            <a:lvl4pPr marL="1371600" indent="0">
              <a:buFontTx/>
              <a:buNone/>
              <a:defRPr sz="2000" b="0" i="0">
                <a:solidFill>
                  <a:schemeClr val="tx1"/>
                </a:solidFill>
                <a:latin typeface="Century Gothic" panose="020B0502020202020204" pitchFamily="34" charset="0"/>
                <a:ea typeface="Euclid Circular B" panose="020B0504000000000000" pitchFamily="34" charset="77"/>
              </a:defRPr>
            </a:lvl4pPr>
            <a:lvl5pPr marL="1828800" indent="0">
              <a:buFontTx/>
              <a:buNone/>
              <a:defRPr sz="2000" b="0" i="0">
                <a:solidFill>
                  <a:schemeClr val="tx1"/>
                </a:solidFill>
                <a:latin typeface="Century Gothic" panose="020B0502020202020204" pitchFamily="34" charset="0"/>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52853C1-3584-6746-88F0-5921137E664C}"/>
              </a:ext>
            </a:extLst>
          </p:cNvPr>
          <p:cNvSpPr>
            <a:spLocks noGrp="1"/>
          </p:cNvSpPr>
          <p:nvPr>
            <p:ph type="sldNum" sz="quarter" idx="11"/>
          </p:nvPr>
        </p:nvSpPr>
        <p:spPr/>
        <p:txBody>
          <a:bodyPr/>
          <a:lstStyle/>
          <a:p>
            <a:fld id="{99EF292E-CABF-5245-A279-B696E3866107}" type="slidenum">
              <a:rPr lang="en-US" smtClean="0"/>
              <a:pPr/>
              <a:t>‹#›</a:t>
            </a:fld>
            <a:endParaRPr lang="en-US"/>
          </a:p>
        </p:txBody>
      </p:sp>
    </p:spTree>
    <p:extLst>
      <p:ext uri="{BB962C8B-B14F-4D97-AF65-F5344CB8AC3E}">
        <p14:creationId xmlns:p14="http://schemas.microsoft.com/office/powerpoint/2010/main" val="2261061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FP - Presentation Option #1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24205" y="1404594"/>
            <a:ext cx="11312165" cy="4948581"/>
          </a:xfrm>
          <a:prstGeom prst="rect">
            <a:avLst/>
          </a:prstGeom>
        </p:spPr>
        <p:txBody>
          <a:bodyPr/>
          <a:lstStyle>
            <a:lvl1pPr marL="0" indent="0">
              <a:buFontTx/>
              <a:buNone/>
              <a:defRPr sz="2000" b="0" i="0">
                <a:solidFill>
                  <a:schemeClr val="tx1"/>
                </a:solidFill>
                <a:latin typeface="Century Gothic" panose="020B0502020202020204" pitchFamily="34" charset="0"/>
                <a:ea typeface="Euclid Circular B" panose="020B0504000000000000" pitchFamily="34" charset="77"/>
              </a:defRPr>
            </a:lvl1pPr>
            <a:lvl2pPr marL="457200" indent="0">
              <a:buFontTx/>
              <a:buNone/>
              <a:defRPr sz="2000" b="0" i="0">
                <a:solidFill>
                  <a:schemeClr val="tx1"/>
                </a:solidFill>
                <a:latin typeface="Century Gothic" panose="020B0502020202020204" pitchFamily="34" charset="0"/>
                <a:ea typeface="Euclid Circular B" panose="020B0504000000000000" pitchFamily="34" charset="77"/>
              </a:defRPr>
            </a:lvl2pPr>
            <a:lvl3pPr marL="914400" indent="0">
              <a:buFontTx/>
              <a:buNone/>
              <a:defRPr sz="2000" b="0" i="0">
                <a:solidFill>
                  <a:schemeClr val="tx1"/>
                </a:solidFill>
                <a:latin typeface="Century Gothic" panose="020B0502020202020204" pitchFamily="34" charset="0"/>
                <a:ea typeface="Euclid Circular B" panose="020B0504000000000000" pitchFamily="34" charset="77"/>
              </a:defRPr>
            </a:lvl3pPr>
            <a:lvl4pPr marL="1371600" indent="0">
              <a:buFontTx/>
              <a:buNone/>
              <a:defRPr sz="2000" b="0" i="0">
                <a:solidFill>
                  <a:schemeClr val="tx1"/>
                </a:solidFill>
                <a:latin typeface="Century Gothic" panose="020B0502020202020204" pitchFamily="34" charset="0"/>
                <a:ea typeface="Euclid Circular B" panose="020B0504000000000000" pitchFamily="34" charset="77"/>
              </a:defRPr>
            </a:lvl4pPr>
            <a:lvl5pPr marL="1828800" indent="0">
              <a:buFontTx/>
              <a:buNone/>
              <a:defRPr sz="2000" b="0" i="0">
                <a:solidFill>
                  <a:schemeClr val="tx1"/>
                </a:solidFill>
                <a:latin typeface="Century Gothic" panose="020B0502020202020204" pitchFamily="34" charset="0"/>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8EAEF870-3674-D040-AE1E-0B0961627471}"/>
              </a:ext>
            </a:extLst>
          </p:cNvPr>
          <p:cNvSpPr>
            <a:spLocks noGrp="1"/>
          </p:cNvSpPr>
          <p:nvPr>
            <p:ph type="sldNum" sz="quarter" idx="11"/>
          </p:nvPr>
        </p:nvSpPr>
        <p:spPr/>
        <p:txBody>
          <a:bodyPr/>
          <a:lstStyle/>
          <a:p>
            <a:fld id="{99EF292E-CABF-5245-A279-B696E3866107}" type="slidenum">
              <a:rPr lang="en-US" smtClean="0"/>
              <a:pPr/>
              <a:t>‹#›</a:t>
            </a:fld>
            <a:endParaRPr lang="en-US"/>
          </a:p>
        </p:txBody>
      </p:sp>
    </p:spTree>
    <p:extLst>
      <p:ext uri="{BB962C8B-B14F-4D97-AF65-F5344CB8AC3E}">
        <p14:creationId xmlns:p14="http://schemas.microsoft.com/office/powerpoint/2010/main" val="1974720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FP - Presentation Option #1 w/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5" y="1103935"/>
            <a:ext cx="11312165" cy="460915"/>
          </a:xfrm>
          <a:prstGeom prst="rect">
            <a:avLst/>
          </a:prstGeom>
        </p:spPr>
        <p:txBody>
          <a:bodyPr anchor="ctr"/>
          <a:lstStyle>
            <a:lvl1pPr marL="0" indent="0" algn="l">
              <a:buNone/>
              <a:defRPr sz="2400" b="0" i="0">
                <a:solidFill>
                  <a:schemeClr val="tx1"/>
                </a:solidFill>
                <a:latin typeface="Century Gothic" panose="020B0502020202020204" pitchFamily="34" charset="0"/>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Chart Placeholder 7">
            <a:extLst>
              <a:ext uri="{FF2B5EF4-FFF2-40B4-BE49-F238E27FC236}">
                <a16:creationId xmlns:a16="http://schemas.microsoft.com/office/drawing/2014/main" id="{C5710296-2D02-EE46-8D5E-1A4283D9ADDE}"/>
              </a:ext>
            </a:extLst>
          </p:cNvPr>
          <p:cNvSpPr>
            <a:spLocks noGrp="1"/>
          </p:cNvSpPr>
          <p:nvPr>
            <p:ph type="chart" sz="quarter" idx="10"/>
          </p:nvPr>
        </p:nvSpPr>
        <p:spPr>
          <a:xfrm>
            <a:off x="424206" y="1866900"/>
            <a:ext cx="11312164" cy="4306888"/>
          </a:xfrm>
          <a:prstGeom prst="rect">
            <a:avLst/>
          </a:prstGeom>
        </p:spPr>
        <p:txBody>
          <a:bodyPr anchor="ctr"/>
          <a:lstStyle>
            <a:lvl1pPr marL="0" indent="0" algn="ctr">
              <a:buFontTx/>
              <a:buNone/>
              <a:defRPr b="0" i="0">
                <a:solidFill>
                  <a:srgbClr val="001644"/>
                </a:solidFill>
                <a:latin typeface="Century Gothic" panose="020B0502020202020204" pitchFamily="34" charset="0"/>
                <a:ea typeface="Euclid Circular B" panose="020B0504000000000000" pitchFamily="34" charset="77"/>
              </a:defRPr>
            </a:lvl1pPr>
          </a:lstStyle>
          <a:p>
            <a:endParaRPr lang="en-US"/>
          </a:p>
        </p:txBody>
      </p:sp>
      <p:sp>
        <p:nvSpPr>
          <p:cNvPr id="4" name="Slide Number Placeholder 3">
            <a:extLst>
              <a:ext uri="{FF2B5EF4-FFF2-40B4-BE49-F238E27FC236}">
                <a16:creationId xmlns:a16="http://schemas.microsoft.com/office/drawing/2014/main" id="{FAF6FB4E-26E3-844A-93F2-66D9D7D3DE2E}"/>
              </a:ext>
            </a:extLst>
          </p:cNvPr>
          <p:cNvSpPr>
            <a:spLocks noGrp="1"/>
          </p:cNvSpPr>
          <p:nvPr>
            <p:ph type="sldNum" sz="quarter" idx="11"/>
          </p:nvPr>
        </p:nvSpPr>
        <p:spPr/>
        <p:txBody>
          <a:bodyPr/>
          <a:lstStyle/>
          <a:p>
            <a:fld id="{99EF292E-CABF-5245-A279-B696E3866107}" type="slidenum">
              <a:rPr lang="en-US" smtClean="0"/>
              <a:pPr/>
              <a:t>‹#›</a:t>
            </a:fld>
            <a:endParaRPr lang="en-US"/>
          </a:p>
        </p:txBody>
      </p:sp>
    </p:spTree>
    <p:extLst>
      <p:ext uri="{BB962C8B-B14F-4D97-AF65-F5344CB8AC3E}">
        <p14:creationId xmlns:p14="http://schemas.microsoft.com/office/powerpoint/2010/main" val="36595240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FP - Presentation Option #1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5" y="1103935"/>
            <a:ext cx="11312165" cy="460915"/>
          </a:xfrm>
          <a:prstGeom prst="rect">
            <a:avLst/>
          </a:prstGeom>
        </p:spPr>
        <p:txBody>
          <a:bodyPr anchor="ctr"/>
          <a:lstStyle>
            <a:lvl1pPr marL="0" indent="0" algn="l">
              <a:buNone/>
              <a:defRPr sz="2400" b="0" i="0">
                <a:solidFill>
                  <a:schemeClr val="tx1"/>
                </a:solidFill>
                <a:latin typeface="Century Gothic" panose="020B0502020202020204" pitchFamily="34" charset="0"/>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Content Placeholder 4">
            <a:extLst>
              <a:ext uri="{FF2B5EF4-FFF2-40B4-BE49-F238E27FC236}">
                <a16:creationId xmlns:a16="http://schemas.microsoft.com/office/drawing/2014/main" id="{6D3F3076-F689-794D-85AB-7384D28319D2}"/>
              </a:ext>
            </a:extLst>
          </p:cNvPr>
          <p:cNvSpPr>
            <a:spLocks noGrp="1"/>
          </p:cNvSpPr>
          <p:nvPr>
            <p:ph sz="quarter" idx="11"/>
          </p:nvPr>
        </p:nvSpPr>
        <p:spPr>
          <a:xfrm>
            <a:off x="424206" y="1895180"/>
            <a:ext cx="11312164" cy="4306888"/>
          </a:xfrm>
          <a:prstGeom prst="rect">
            <a:avLst/>
          </a:prstGeom>
        </p:spPr>
        <p:txBody>
          <a:bodyPr/>
          <a:lstStyle>
            <a:lvl1pPr marL="0" indent="0">
              <a:buFontTx/>
              <a:buNone/>
              <a:defRPr sz="2000" b="0" i="0">
                <a:solidFill>
                  <a:schemeClr val="tx1"/>
                </a:solidFill>
                <a:latin typeface="Century Gothic" panose="020B0502020202020204" pitchFamily="34" charset="0"/>
                <a:ea typeface="Euclid Circular B" panose="020B0504000000000000" pitchFamily="34" charset="77"/>
              </a:defRPr>
            </a:lvl1pPr>
            <a:lvl2pPr marL="457200" indent="0">
              <a:buFontTx/>
              <a:buNone/>
              <a:defRPr sz="2000" b="0" i="0">
                <a:solidFill>
                  <a:schemeClr val="tx1"/>
                </a:solidFill>
                <a:latin typeface="Century Gothic" panose="020B0502020202020204" pitchFamily="34" charset="0"/>
                <a:ea typeface="Euclid Circular B" panose="020B0504000000000000" pitchFamily="34" charset="77"/>
              </a:defRPr>
            </a:lvl2pPr>
            <a:lvl3pPr marL="914400" indent="0">
              <a:buFontTx/>
              <a:buNone/>
              <a:defRPr sz="2000" b="0" i="0">
                <a:solidFill>
                  <a:schemeClr val="tx1"/>
                </a:solidFill>
                <a:latin typeface="Century Gothic" panose="020B0502020202020204" pitchFamily="34" charset="0"/>
                <a:ea typeface="Euclid Circular B" panose="020B0504000000000000" pitchFamily="34" charset="77"/>
              </a:defRPr>
            </a:lvl3pPr>
            <a:lvl4pPr marL="1371600" indent="0">
              <a:buFontTx/>
              <a:buNone/>
              <a:defRPr sz="2000" b="0" i="0">
                <a:solidFill>
                  <a:schemeClr val="tx1"/>
                </a:solidFill>
                <a:latin typeface="Century Gothic" panose="020B0502020202020204" pitchFamily="34" charset="0"/>
                <a:ea typeface="Euclid Circular B" panose="020B0504000000000000" pitchFamily="34" charset="77"/>
              </a:defRPr>
            </a:lvl4pPr>
            <a:lvl5pPr marL="1828800" indent="0">
              <a:buFontTx/>
              <a:buNone/>
              <a:defRPr sz="2000" b="0" i="0">
                <a:solidFill>
                  <a:schemeClr val="tx1"/>
                </a:solidFill>
                <a:latin typeface="Century Gothic" panose="020B0502020202020204" pitchFamily="34" charset="0"/>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8F4A49E-6E93-6749-AD63-BEBB41A4D9DD}"/>
              </a:ext>
            </a:extLst>
          </p:cNvPr>
          <p:cNvSpPr>
            <a:spLocks noGrp="1"/>
          </p:cNvSpPr>
          <p:nvPr>
            <p:ph type="sldNum" sz="quarter" idx="12"/>
          </p:nvPr>
        </p:nvSpPr>
        <p:spPr/>
        <p:txBody>
          <a:bodyPr/>
          <a:lstStyle/>
          <a:p>
            <a:fld id="{99EF292E-CABF-5245-A279-B696E3866107}" type="slidenum">
              <a:rPr lang="en-US" smtClean="0"/>
              <a:pPr/>
              <a:t>‹#›</a:t>
            </a:fld>
            <a:endParaRPr lang="en-US"/>
          </a:p>
        </p:txBody>
      </p:sp>
    </p:spTree>
    <p:extLst>
      <p:ext uri="{BB962C8B-B14F-4D97-AF65-F5344CB8AC3E}">
        <p14:creationId xmlns:p14="http://schemas.microsoft.com/office/powerpoint/2010/main" val="26255947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Tree>
    <p:extLst>
      <p:ext uri="{BB962C8B-B14F-4D97-AF65-F5344CB8AC3E}">
        <p14:creationId xmlns:p14="http://schemas.microsoft.com/office/powerpoint/2010/main" val="138725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P - Presentation Option #1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5" y="1103935"/>
            <a:ext cx="11312165" cy="460915"/>
          </a:xfrm>
          <a:prstGeom prst="rect">
            <a:avLst/>
          </a:prstGeom>
        </p:spPr>
        <p:txBody>
          <a:bodyPr anchor="ctr"/>
          <a:lstStyle>
            <a:lvl1pPr marL="0" indent="0" algn="l">
              <a:buNone/>
              <a:defRPr sz="2400" b="0" i="0">
                <a:solidFill>
                  <a:schemeClr val="tx1"/>
                </a:solidFill>
                <a:latin typeface="Euclid Circular B" panose="020B0504000000000000" pitchFamily="34" charset="77"/>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Content Placeholder 4">
            <a:extLst>
              <a:ext uri="{FF2B5EF4-FFF2-40B4-BE49-F238E27FC236}">
                <a16:creationId xmlns:a16="http://schemas.microsoft.com/office/drawing/2014/main" id="{6D3F3076-F689-794D-85AB-7384D28319D2}"/>
              </a:ext>
            </a:extLst>
          </p:cNvPr>
          <p:cNvSpPr>
            <a:spLocks noGrp="1"/>
          </p:cNvSpPr>
          <p:nvPr>
            <p:ph sz="quarter" idx="11"/>
          </p:nvPr>
        </p:nvSpPr>
        <p:spPr>
          <a:xfrm>
            <a:off x="424206" y="1895180"/>
            <a:ext cx="11312164" cy="4306888"/>
          </a:xfrm>
          <a:prstGeom prst="rect">
            <a:avLst/>
          </a:prstGeom>
        </p:spPr>
        <p:txBody>
          <a:bodyPr/>
          <a:lstStyle>
            <a:lvl1pPr marL="0" indent="0">
              <a:buFontTx/>
              <a:buNone/>
              <a:defRPr sz="1800" b="0" i="0">
                <a:solidFill>
                  <a:schemeClr val="tx1"/>
                </a:solidFill>
                <a:latin typeface="Euclid Circular B" panose="020B0504000000000000" pitchFamily="34" charset="77"/>
                <a:ea typeface="Euclid Circular B" panose="020B0504000000000000" pitchFamily="34" charset="77"/>
              </a:defRPr>
            </a:lvl1pPr>
            <a:lvl2pPr marL="457200" indent="0">
              <a:buFontTx/>
              <a:buNone/>
              <a:defRPr sz="1800" b="0" i="0">
                <a:solidFill>
                  <a:schemeClr val="tx1"/>
                </a:solidFill>
                <a:latin typeface="Euclid Circular B" panose="020B0504000000000000" pitchFamily="34" charset="77"/>
                <a:ea typeface="Euclid Circular B" panose="020B0504000000000000" pitchFamily="34" charset="77"/>
              </a:defRPr>
            </a:lvl2pPr>
            <a:lvl3pPr marL="914400" indent="0">
              <a:buFontTx/>
              <a:buNone/>
              <a:defRPr sz="1800" b="0" i="0">
                <a:solidFill>
                  <a:schemeClr val="tx1"/>
                </a:solidFill>
                <a:latin typeface="Euclid Circular B" panose="020B0504000000000000" pitchFamily="34" charset="77"/>
                <a:ea typeface="Euclid Circular B" panose="020B0504000000000000" pitchFamily="34" charset="77"/>
              </a:defRPr>
            </a:lvl3pPr>
            <a:lvl4pPr marL="1371600" indent="0">
              <a:buFontTx/>
              <a:buNone/>
              <a:defRPr sz="1800" b="0" i="0">
                <a:solidFill>
                  <a:schemeClr val="tx1"/>
                </a:solidFill>
                <a:latin typeface="Euclid Circular B" panose="020B0504000000000000" pitchFamily="34" charset="77"/>
                <a:ea typeface="Euclid Circular B" panose="020B0504000000000000" pitchFamily="34" charset="77"/>
              </a:defRPr>
            </a:lvl4pPr>
            <a:lvl5pPr marL="1828800" indent="0">
              <a:buFontTx/>
              <a:buNone/>
              <a:defRPr sz="1800" b="0" i="0">
                <a:solidFill>
                  <a:schemeClr val="tx1"/>
                </a:solidFill>
                <a:latin typeface="Euclid Circular B" panose="020B0504000000000000" pitchFamily="34" charset="77"/>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8F4A49E-6E93-6749-AD63-BEBB41A4D9DD}"/>
              </a:ext>
            </a:extLst>
          </p:cNvPr>
          <p:cNvSpPr>
            <a:spLocks noGrp="1"/>
          </p:cNvSpPr>
          <p:nvPr>
            <p:ph type="sldNum" sz="quarter" idx="12"/>
          </p:nvPr>
        </p:nvSpPr>
        <p:spPr/>
        <p:txBody>
          <a:bodyPr/>
          <a:lstStyle/>
          <a:p>
            <a:fld id="{99EF292E-CABF-5245-A279-B696E3866107}" type="slidenum">
              <a:rPr lang="en-US" smtClean="0"/>
              <a:pPr/>
              <a:t>‹#›</a:t>
            </a:fld>
            <a:endParaRPr lang="en-US"/>
          </a:p>
        </p:txBody>
      </p:sp>
    </p:spTree>
    <p:extLst>
      <p:ext uri="{BB962C8B-B14F-4D97-AF65-F5344CB8AC3E}">
        <p14:creationId xmlns:p14="http://schemas.microsoft.com/office/powerpoint/2010/main" val="30887389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7B018D-3EBD-4FF5-992D-C13A107E0489}"/>
              </a:ext>
            </a:extLst>
          </p:cNvPr>
          <p:cNvSpPr>
            <a:spLocks noGrp="1"/>
          </p:cNvSpPr>
          <p:nvPr>
            <p:ph type="dt" sz="half" idx="10"/>
          </p:nvPr>
        </p:nvSpPr>
        <p:spPr/>
        <p:txBody>
          <a:bodyPr/>
          <a:lstStyle/>
          <a:p>
            <a:fld id="{6D7B08E8-1E69-4CF2-8617-A2A72C3132F8}" type="datetime1">
              <a:rPr lang="en-US" smtClean="0"/>
              <a:t>5/10/2023</a:t>
            </a:fld>
            <a:endParaRPr lang="en-US"/>
          </a:p>
        </p:txBody>
      </p:sp>
      <p:sp>
        <p:nvSpPr>
          <p:cNvPr id="3" name="Footer Placeholder 2">
            <a:extLst>
              <a:ext uri="{FF2B5EF4-FFF2-40B4-BE49-F238E27FC236}">
                <a16:creationId xmlns:a16="http://schemas.microsoft.com/office/drawing/2014/main" id="{58EEE934-48C6-4767-87FD-C5585C03CE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0D15E2-B2A4-4F41-8DC0-C8D27381EC04}"/>
              </a:ext>
            </a:extLst>
          </p:cNvPr>
          <p:cNvSpPr>
            <a:spLocks noGrp="1"/>
          </p:cNvSpPr>
          <p:nvPr>
            <p:ph type="sldNum" sz="quarter" idx="12"/>
          </p:nvPr>
        </p:nvSpPr>
        <p:spPr/>
        <p:txBody>
          <a:bodyPr/>
          <a:lstStyle/>
          <a:p>
            <a:fld id="{F38BF2AF-89CA-41B6-A0D5-566AFF379601}" type="slidenum">
              <a:rPr lang="en-US" smtClean="0"/>
              <a:t>‹#›</a:t>
            </a:fld>
            <a:endParaRPr lang="en-US"/>
          </a:p>
        </p:txBody>
      </p:sp>
    </p:spTree>
    <p:extLst>
      <p:ext uri="{BB962C8B-B14F-4D97-AF65-F5344CB8AC3E}">
        <p14:creationId xmlns:p14="http://schemas.microsoft.com/office/powerpoint/2010/main" val="21419912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FP - Presentation Option #4 w/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4" y="1103935"/>
            <a:ext cx="11312165" cy="460915"/>
          </a:xfrm>
          <a:prstGeom prst="rect">
            <a:avLst/>
          </a:prstGeom>
        </p:spPr>
        <p:txBody>
          <a:bodyPr anchor="ctr"/>
          <a:lstStyle>
            <a:lvl1pPr marL="0" indent="0" algn="l">
              <a:buNone/>
              <a:defRPr sz="2400" b="0" i="0">
                <a:solidFill>
                  <a:schemeClr val="tx1"/>
                </a:solidFill>
                <a:latin typeface="Century Gothic" panose="020B0502020202020204" pitchFamily="34" charset="0"/>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24205" y="1800520"/>
            <a:ext cx="11312164" cy="4449451"/>
          </a:xfrm>
          <a:prstGeom prst="rect">
            <a:avLst/>
          </a:prstGeom>
        </p:spPr>
        <p:txBody>
          <a:bodyPr/>
          <a:lstStyle>
            <a:lvl1pPr marL="0" indent="0">
              <a:buFontTx/>
              <a:buNone/>
              <a:defRPr sz="2000" b="0" i="0">
                <a:solidFill>
                  <a:schemeClr val="tx1"/>
                </a:solidFill>
                <a:latin typeface="Century Gothic" panose="020B0502020202020204" pitchFamily="34" charset="0"/>
                <a:ea typeface="Euclid Circular B" panose="020B0504000000000000" pitchFamily="34" charset="77"/>
              </a:defRPr>
            </a:lvl1pPr>
            <a:lvl2pPr marL="457200" indent="0">
              <a:buFontTx/>
              <a:buNone/>
              <a:defRPr sz="2000" b="0" i="0">
                <a:solidFill>
                  <a:schemeClr val="tx1"/>
                </a:solidFill>
                <a:latin typeface="Century Gothic" panose="020B0502020202020204" pitchFamily="34" charset="0"/>
                <a:ea typeface="Euclid Circular B" panose="020B0504000000000000" pitchFamily="34" charset="77"/>
              </a:defRPr>
            </a:lvl2pPr>
            <a:lvl3pPr marL="914400" indent="0">
              <a:buFontTx/>
              <a:buNone/>
              <a:defRPr sz="2000" b="0" i="0">
                <a:solidFill>
                  <a:schemeClr val="tx1"/>
                </a:solidFill>
                <a:latin typeface="Century Gothic" panose="020B0502020202020204" pitchFamily="34" charset="0"/>
                <a:ea typeface="Euclid Circular B" panose="020B0504000000000000" pitchFamily="34" charset="77"/>
              </a:defRPr>
            </a:lvl3pPr>
            <a:lvl4pPr marL="1371600" indent="0">
              <a:buFontTx/>
              <a:buNone/>
              <a:defRPr sz="2000" b="0" i="0">
                <a:solidFill>
                  <a:schemeClr val="tx1"/>
                </a:solidFill>
                <a:latin typeface="Century Gothic" panose="020B0502020202020204" pitchFamily="34" charset="0"/>
                <a:ea typeface="Euclid Circular B" panose="020B0504000000000000" pitchFamily="34" charset="77"/>
              </a:defRPr>
            </a:lvl4pPr>
            <a:lvl5pPr marL="1828800" indent="0">
              <a:buFontTx/>
              <a:buNone/>
              <a:defRPr sz="2000" b="0" i="0">
                <a:solidFill>
                  <a:schemeClr val="tx1"/>
                </a:solidFill>
                <a:latin typeface="Century Gothic" panose="020B0502020202020204" pitchFamily="34" charset="0"/>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10A7E81-9689-DD42-9464-E22B60B72357}"/>
              </a:ext>
            </a:extLst>
          </p:cNvPr>
          <p:cNvSpPr>
            <a:spLocks noGrp="1"/>
          </p:cNvSpPr>
          <p:nvPr>
            <p:ph type="sldNum" sz="quarter" idx="11"/>
          </p:nvPr>
        </p:nvSpPr>
        <p:spPr/>
        <p:txBody>
          <a:bodyPr/>
          <a:lstStyle/>
          <a:p>
            <a:fld id="{62B75C65-A257-814C-8614-EF299D7FB05E}" type="slidenum">
              <a:rPr lang="en-US" smtClean="0"/>
              <a:pPr/>
              <a:t>‹#›</a:t>
            </a:fld>
            <a:endParaRPr lang="en-US"/>
          </a:p>
        </p:txBody>
      </p:sp>
    </p:spTree>
    <p:extLst>
      <p:ext uri="{BB962C8B-B14F-4D97-AF65-F5344CB8AC3E}">
        <p14:creationId xmlns:p14="http://schemas.microsoft.com/office/powerpoint/2010/main" val="3734955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FP - Presentation Option #4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24205" y="1404594"/>
            <a:ext cx="11312165" cy="4826523"/>
          </a:xfrm>
          <a:prstGeom prst="rect">
            <a:avLst/>
          </a:prstGeom>
        </p:spPr>
        <p:txBody>
          <a:bodyPr/>
          <a:lstStyle>
            <a:lvl1pPr marL="0" indent="0">
              <a:buFontTx/>
              <a:buNone/>
              <a:defRPr sz="2000" b="0" i="0">
                <a:solidFill>
                  <a:schemeClr val="tx1"/>
                </a:solidFill>
                <a:latin typeface="Century Gothic" panose="020B0502020202020204" pitchFamily="34" charset="0"/>
                <a:ea typeface="Euclid Circular B" panose="020B0504000000000000" pitchFamily="34" charset="77"/>
              </a:defRPr>
            </a:lvl1pPr>
            <a:lvl2pPr marL="457200" indent="0">
              <a:buFontTx/>
              <a:buNone/>
              <a:defRPr sz="2000" b="0" i="0">
                <a:solidFill>
                  <a:schemeClr val="tx1"/>
                </a:solidFill>
                <a:latin typeface="Century Gothic" panose="020B0502020202020204" pitchFamily="34" charset="0"/>
                <a:ea typeface="Euclid Circular B" panose="020B0504000000000000" pitchFamily="34" charset="77"/>
              </a:defRPr>
            </a:lvl2pPr>
            <a:lvl3pPr marL="914400" indent="0">
              <a:buFontTx/>
              <a:buNone/>
              <a:defRPr sz="2000" b="0" i="0">
                <a:solidFill>
                  <a:schemeClr val="tx1"/>
                </a:solidFill>
                <a:latin typeface="Century Gothic" panose="020B0502020202020204" pitchFamily="34" charset="0"/>
                <a:ea typeface="Euclid Circular B" panose="020B0504000000000000" pitchFamily="34" charset="77"/>
              </a:defRPr>
            </a:lvl3pPr>
            <a:lvl4pPr marL="1371600" indent="0">
              <a:buFontTx/>
              <a:buNone/>
              <a:defRPr sz="2000" b="0" i="0">
                <a:solidFill>
                  <a:schemeClr val="tx1"/>
                </a:solidFill>
                <a:latin typeface="Century Gothic" panose="020B0502020202020204" pitchFamily="34" charset="0"/>
                <a:ea typeface="Euclid Circular B" panose="020B0504000000000000" pitchFamily="34" charset="77"/>
              </a:defRPr>
            </a:lvl4pPr>
            <a:lvl5pPr marL="1828800" indent="0">
              <a:buFontTx/>
              <a:buNone/>
              <a:defRPr sz="2000" b="0" i="0">
                <a:solidFill>
                  <a:schemeClr val="tx1"/>
                </a:solidFill>
                <a:latin typeface="Century Gothic" panose="020B0502020202020204" pitchFamily="34" charset="0"/>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FD8D7C12-620D-6C49-A179-8974D8D6D8B6}"/>
              </a:ext>
            </a:extLst>
          </p:cNvPr>
          <p:cNvSpPr>
            <a:spLocks noGrp="1"/>
          </p:cNvSpPr>
          <p:nvPr>
            <p:ph type="sldNum" sz="quarter" idx="11"/>
          </p:nvPr>
        </p:nvSpPr>
        <p:spPr/>
        <p:txBody>
          <a:bodyPr/>
          <a:lstStyle/>
          <a:p>
            <a:fld id="{62B75C65-A257-814C-8614-EF299D7FB05E}" type="slidenum">
              <a:rPr lang="en-US" smtClean="0"/>
              <a:pPr/>
              <a:t>‹#›</a:t>
            </a:fld>
            <a:endParaRPr lang="en-US"/>
          </a:p>
        </p:txBody>
      </p:sp>
    </p:spTree>
    <p:extLst>
      <p:ext uri="{BB962C8B-B14F-4D97-AF65-F5344CB8AC3E}">
        <p14:creationId xmlns:p14="http://schemas.microsoft.com/office/powerpoint/2010/main" val="2193029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FP - Presentation Option #4 w/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4" y="1103935"/>
            <a:ext cx="11312165" cy="460915"/>
          </a:xfrm>
          <a:prstGeom prst="rect">
            <a:avLst/>
          </a:prstGeom>
        </p:spPr>
        <p:txBody>
          <a:bodyPr anchor="ctr"/>
          <a:lstStyle>
            <a:lvl1pPr marL="0" indent="0" algn="l">
              <a:buNone/>
              <a:defRPr sz="2400" b="0" i="0">
                <a:solidFill>
                  <a:schemeClr val="tx1"/>
                </a:solidFill>
                <a:latin typeface="Century Gothic" panose="020B0502020202020204" pitchFamily="34" charset="0"/>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Chart Placeholder 7">
            <a:extLst>
              <a:ext uri="{FF2B5EF4-FFF2-40B4-BE49-F238E27FC236}">
                <a16:creationId xmlns:a16="http://schemas.microsoft.com/office/drawing/2014/main" id="{C5710296-2D02-EE46-8D5E-1A4283D9ADDE}"/>
              </a:ext>
            </a:extLst>
          </p:cNvPr>
          <p:cNvSpPr>
            <a:spLocks noGrp="1"/>
          </p:cNvSpPr>
          <p:nvPr>
            <p:ph type="chart" sz="quarter" idx="10"/>
          </p:nvPr>
        </p:nvSpPr>
        <p:spPr>
          <a:xfrm>
            <a:off x="424204" y="1866900"/>
            <a:ext cx="11312165" cy="4241669"/>
          </a:xfrm>
          <a:prstGeom prst="rect">
            <a:avLst/>
          </a:prstGeom>
        </p:spPr>
        <p:txBody>
          <a:bodyPr anchor="ctr"/>
          <a:lstStyle>
            <a:lvl1pPr marL="0" indent="0" algn="ctr">
              <a:buFontTx/>
              <a:buNone/>
              <a:defRPr b="0" i="0">
                <a:solidFill>
                  <a:schemeClr val="tx1"/>
                </a:solidFill>
                <a:latin typeface="Century Gothic" panose="020B0502020202020204" pitchFamily="34" charset="0"/>
                <a:ea typeface="Euclid Circular B" panose="020B0504000000000000" pitchFamily="34" charset="77"/>
              </a:defRPr>
            </a:lvl1pPr>
          </a:lstStyle>
          <a:p>
            <a:endParaRPr lang="en-US"/>
          </a:p>
        </p:txBody>
      </p:sp>
      <p:sp>
        <p:nvSpPr>
          <p:cNvPr id="4" name="Slide Number Placeholder 3">
            <a:extLst>
              <a:ext uri="{FF2B5EF4-FFF2-40B4-BE49-F238E27FC236}">
                <a16:creationId xmlns:a16="http://schemas.microsoft.com/office/drawing/2014/main" id="{03844385-1E32-CA44-BD64-8813A0225CA9}"/>
              </a:ext>
            </a:extLst>
          </p:cNvPr>
          <p:cNvSpPr>
            <a:spLocks noGrp="1"/>
          </p:cNvSpPr>
          <p:nvPr>
            <p:ph type="sldNum" sz="quarter" idx="11"/>
          </p:nvPr>
        </p:nvSpPr>
        <p:spPr/>
        <p:txBody>
          <a:bodyPr/>
          <a:lstStyle/>
          <a:p>
            <a:fld id="{62B75C65-A257-814C-8614-EF299D7FB05E}" type="slidenum">
              <a:rPr lang="en-US" smtClean="0"/>
              <a:pPr/>
              <a:t>‹#›</a:t>
            </a:fld>
            <a:endParaRPr lang="en-US"/>
          </a:p>
        </p:txBody>
      </p:sp>
    </p:spTree>
    <p:extLst>
      <p:ext uri="{BB962C8B-B14F-4D97-AF65-F5344CB8AC3E}">
        <p14:creationId xmlns:p14="http://schemas.microsoft.com/office/powerpoint/2010/main" val="17081943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FP - Presentation Option #4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Century Gothic" panose="020B0502020202020204" pitchFamily="34"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4" y="1103935"/>
            <a:ext cx="11312165" cy="460915"/>
          </a:xfrm>
          <a:prstGeom prst="rect">
            <a:avLst/>
          </a:prstGeom>
        </p:spPr>
        <p:txBody>
          <a:bodyPr anchor="ctr"/>
          <a:lstStyle>
            <a:lvl1pPr marL="0" indent="0" algn="l">
              <a:buNone/>
              <a:defRPr sz="2400" b="0" i="0">
                <a:solidFill>
                  <a:schemeClr val="tx1"/>
                </a:solidFill>
                <a:latin typeface="Century Gothic" panose="020B0502020202020204" pitchFamily="34" charset="0"/>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Content Placeholder 4">
            <a:extLst>
              <a:ext uri="{FF2B5EF4-FFF2-40B4-BE49-F238E27FC236}">
                <a16:creationId xmlns:a16="http://schemas.microsoft.com/office/drawing/2014/main" id="{6D3F3076-F689-794D-85AB-7384D28319D2}"/>
              </a:ext>
            </a:extLst>
          </p:cNvPr>
          <p:cNvSpPr>
            <a:spLocks noGrp="1"/>
          </p:cNvSpPr>
          <p:nvPr>
            <p:ph sz="quarter" idx="11"/>
          </p:nvPr>
        </p:nvSpPr>
        <p:spPr>
          <a:xfrm>
            <a:off x="424204" y="1895180"/>
            <a:ext cx="11312165" cy="4185109"/>
          </a:xfrm>
          <a:prstGeom prst="rect">
            <a:avLst/>
          </a:prstGeom>
        </p:spPr>
        <p:txBody>
          <a:bodyPr/>
          <a:lstStyle>
            <a:lvl1pPr marL="0" indent="0">
              <a:buFontTx/>
              <a:buNone/>
              <a:defRPr sz="2000" b="0" i="0">
                <a:solidFill>
                  <a:schemeClr val="tx1"/>
                </a:solidFill>
                <a:latin typeface="Century Gothic" panose="020B0502020202020204" pitchFamily="34" charset="0"/>
                <a:ea typeface="Euclid Circular B" panose="020B0504000000000000" pitchFamily="34" charset="77"/>
              </a:defRPr>
            </a:lvl1pPr>
            <a:lvl2pPr marL="457200" indent="0">
              <a:buFontTx/>
              <a:buNone/>
              <a:defRPr sz="2000" b="0" i="0">
                <a:solidFill>
                  <a:schemeClr val="tx1"/>
                </a:solidFill>
                <a:latin typeface="Century Gothic" panose="020B0502020202020204" pitchFamily="34" charset="0"/>
                <a:ea typeface="Euclid Circular B" panose="020B0504000000000000" pitchFamily="34" charset="77"/>
              </a:defRPr>
            </a:lvl2pPr>
            <a:lvl3pPr marL="914400" indent="0">
              <a:buFontTx/>
              <a:buNone/>
              <a:defRPr sz="2000" b="0" i="0">
                <a:solidFill>
                  <a:schemeClr val="tx1"/>
                </a:solidFill>
                <a:latin typeface="Century Gothic" panose="020B0502020202020204" pitchFamily="34" charset="0"/>
                <a:ea typeface="Euclid Circular B" panose="020B0504000000000000" pitchFamily="34" charset="77"/>
              </a:defRPr>
            </a:lvl3pPr>
            <a:lvl4pPr marL="1371600" indent="0">
              <a:buFontTx/>
              <a:buNone/>
              <a:defRPr sz="2000" b="0" i="0">
                <a:solidFill>
                  <a:schemeClr val="tx1"/>
                </a:solidFill>
                <a:latin typeface="Century Gothic" panose="020B0502020202020204" pitchFamily="34" charset="0"/>
                <a:ea typeface="Euclid Circular B" panose="020B0504000000000000" pitchFamily="34" charset="77"/>
              </a:defRPr>
            </a:lvl4pPr>
            <a:lvl5pPr marL="1828800" indent="0">
              <a:buFontTx/>
              <a:buNone/>
              <a:defRPr sz="2000" b="0" i="0">
                <a:solidFill>
                  <a:schemeClr val="tx1"/>
                </a:solidFill>
                <a:latin typeface="Century Gothic" panose="020B0502020202020204" pitchFamily="34" charset="0"/>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E6253E9-8D63-C741-9922-A91A67033344}"/>
              </a:ext>
            </a:extLst>
          </p:cNvPr>
          <p:cNvSpPr>
            <a:spLocks noGrp="1"/>
          </p:cNvSpPr>
          <p:nvPr>
            <p:ph type="sldNum" sz="quarter" idx="12"/>
          </p:nvPr>
        </p:nvSpPr>
        <p:spPr/>
        <p:txBody>
          <a:bodyPr/>
          <a:lstStyle/>
          <a:p>
            <a:fld id="{62B75C65-A257-814C-8614-EF299D7FB05E}" type="slidenum">
              <a:rPr lang="en-US" smtClean="0"/>
              <a:pPr/>
              <a:t>‹#›</a:t>
            </a:fld>
            <a:endParaRPr lang="en-US"/>
          </a:p>
        </p:txBody>
      </p:sp>
    </p:spTree>
    <p:extLst>
      <p:ext uri="{BB962C8B-B14F-4D97-AF65-F5344CB8AC3E}">
        <p14:creationId xmlns:p14="http://schemas.microsoft.com/office/powerpoint/2010/main" val="3691043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AFP - Sectio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138A8-F52D-9D44-8064-744EA90EEA26}"/>
              </a:ext>
            </a:extLst>
          </p:cNvPr>
          <p:cNvSpPr>
            <a:spLocks noGrp="1"/>
          </p:cNvSpPr>
          <p:nvPr>
            <p:ph type="ctrTitle"/>
          </p:nvPr>
        </p:nvSpPr>
        <p:spPr>
          <a:xfrm>
            <a:off x="1169504" y="3240157"/>
            <a:ext cx="9852991" cy="1157702"/>
          </a:xfrm>
          <a:prstGeom prst="rect">
            <a:avLst/>
          </a:prstGeom>
        </p:spPr>
        <p:txBody>
          <a:bodyPr anchor="b"/>
          <a:lstStyle>
            <a:lvl1pPr algn="ctr">
              <a:defRPr sz="4400" b="1" i="0">
                <a:solidFill>
                  <a:schemeClr val="bg1"/>
                </a:solidFill>
                <a:latin typeface="AFP Headline Ultra" panose="02000805060000020004" pitchFamily="2" charset="0"/>
                <a:ea typeface="Euclid Circular B SemiBold"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39CE0067-2324-DC4C-9487-7DCF027F485C}"/>
              </a:ext>
            </a:extLst>
          </p:cNvPr>
          <p:cNvSpPr>
            <a:spLocks noGrp="1"/>
          </p:cNvSpPr>
          <p:nvPr>
            <p:ph type="subTitle" idx="1"/>
          </p:nvPr>
        </p:nvSpPr>
        <p:spPr>
          <a:xfrm>
            <a:off x="1524000" y="4598504"/>
            <a:ext cx="9144000" cy="659296"/>
          </a:xfrm>
          <a:prstGeom prst="rect">
            <a:avLst/>
          </a:prstGeom>
        </p:spPr>
        <p:txBody>
          <a:bodyPr/>
          <a:lstStyle>
            <a:lvl1pPr marL="0" indent="0" algn="ctr">
              <a:buNone/>
              <a:defRPr sz="2400" b="0" i="0">
                <a:solidFill>
                  <a:schemeClr val="bg1"/>
                </a:solidFill>
                <a:latin typeface="Euclid Circular B Light" panose="020B0304000000000000" pitchFamily="34" charset="77"/>
                <a:ea typeface="Euclid Circular B Light" panose="020B03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1442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P - Presentation Option #2 w/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0958" y="1103935"/>
            <a:ext cx="11312165" cy="460915"/>
          </a:xfrm>
          <a:prstGeom prst="rect">
            <a:avLst/>
          </a:prstGeom>
        </p:spPr>
        <p:txBody>
          <a:bodyPr anchor="ctr"/>
          <a:lstStyle>
            <a:lvl1pPr marL="0" indent="0" algn="l">
              <a:buNone/>
              <a:defRPr sz="2400" b="0" i="0">
                <a:solidFill>
                  <a:schemeClr val="tx1"/>
                </a:solidFill>
                <a:latin typeface="Euclid Circular B" panose="020B0504000000000000" pitchFamily="34" charset="77"/>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20958" y="1800520"/>
            <a:ext cx="11312165" cy="4279769"/>
          </a:xfrm>
          <a:prstGeom prst="rect">
            <a:avLst/>
          </a:prstGeom>
        </p:spPr>
        <p:txBody>
          <a:bodyPr/>
          <a:lstStyle>
            <a:lvl1pPr marL="0" indent="0">
              <a:buFontTx/>
              <a:buNone/>
              <a:defRPr sz="1800" b="0" i="0">
                <a:solidFill>
                  <a:schemeClr val="tx1"/>
                </a:solidFill>
                <a:latin typeface="Euclid Circular B" panose="020B0504000000000000" pitchFamily="34" charset="77"/>
                <a:ea typeface="Euclid Circular B" panose="020B0504000000000000" pitchFamily="34" charset="77"/>
              </a:defRPr>
            </a:lvl1pPr>
            <a:lvl2pPr marL="457200" indent="0">
              <a:buFontTx/>
              <a:buNone/>
              <a:defRPr sz="1800" b="0" i="0">
                <a:solidFill>
                  <a:schemeClr val="tx1"/>
                </a:solidFill>
                <a:latin typeface="Euclid Circular B" panose="020B0504000000000000" pitchFamily="34" charset="77"/>
                <a:ea typeface="Euclid Circular B" panose="020B0504000000000000" pitchFamily="34" charset="77"/>
              </a:defRPr>
            </a:lvl2pPr>
            <a:lvl3pPr marL="914400" indent="0">
              <a:buFontTx/>
              <a:buNone/>
              <a:defRPr sz="1800" b="0" i="0">
                <a:solidFill>
                  <a:schemeClr val="tx1"/>
                </a:solidFill>
                <a:latin typeface="Euclid Circular B" panose="020B0504000000000000" pitchFamily="34" charset="77"/>
                <a:ea typeface="Euclid Circular B" panose="020B0504000000000000" pitchFamily="34" charset="77"/>
              </a:defRPr>
            </a:lvl3pPr>
            <a:lvl4pPr marL="1371600" indent="0">
              <a:buFontTx/>
              <a:buNone/>
              <a:defRPr sz="1800" b="0" i="0">
                <a:solidFill>
                  <a:schemeClr val="tx1"/>
                </a:solidFill>
                <a:latin typeface="Euclid Circular B" panose="020B0504000000000000" pitchFamily="34" charset="77"/>
                <a:ea typeface="Euclid Circular B" panose="020B0504000000000000" pitchFamily="34" charset="77"/>
              </a:defRPr>
            </a:lvl4pPr>
            <a:lvl5pPr marL="1828800" indent="0">
              <a:buFontTx/>
              <a:buNone/>
              <a:defRPr sz="1800" b="0" i="0">
                <a:solidFill>
                  <a:schemeClr val="tx1"/>
                </a:solidFill>
                <a:latin typeface="Euclid Circular B" panose="020B0504000000000000" pitchFamily="34" charset="77"/>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E3BE197-E4EF-4344-A2AA-E6AA66FBFCA2}"/>
              </a:ext>
            </a:extLst>
          </p:cNvPr>
          <p:cNvSpPr>
            <a:spLocks noGrp="1"/>
          </p:cNvSpPr>
          <p:nvPr>
            <p:ph type="sldNum" sz="quarter" idx="11"/>
          </p:nvPr>
        </p:nvSpPr>
        <p:spPr/>
        <p:txBody>
          <a:bodyPr/>
          <a:lstStyle/>
          <a:p>
            <a:fld id="{B2B4177A-F22E-5046-8895-656FDF384156}" type="slidenum">
              <a:rPr lang="en-US" smtClean="0"/>
              <a:pPr/>
              <a:t>‹#›</a:t>
            </a:fld>
            <a:endParaRPr lang="en-US"/>
          </a:p>
        </p:txBody>
      </p:sp>
    </p:spTree>
    <p:extLst>
      <p:ext uri="{BB962C8B-B14F-4D97-AF65-F5344CB8AC3E}">
        <p14:creationId xmlns:p14="http://schemas.microsoft.com/office/powerpoint/2010/main" val="21016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P - Presentation Option #2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5" name="Text Placeholder 4">
            <a:extLst>
              <a:ext uri="{FF2B5EF4-FFF2-40B4-BE49-F238E27FC236}">
                <a16:creationId xmlns:a16="http://schemas.microsoft.com/office/drawing/2014/main" id="{A189DD83-DC79-2F4D-B102-F97F730F1CF7}"/>
              </a:ext>
            </a:extLst>
          </p:cNvPr>
          <p:cNvSpPr>
            <a:spLocks noGrp="1"/>
          </p:cNvSpPr>
          <p:nvPr>
            <p:ph type="body" sz="quarter" idx="10"/>
          </p:nvPr>
        </p:nvSpPr>
        <p:spPr>
          <a:xfrm>
            <a:off x="424205" y="1404595"/>
            <a:ext cx="11312165" cy="4666268"/>
          </a:xfrm>
          <a:prstGeom prst="rect">
            <a:avLst/>
          </a:prstGeom>
        </p:spPr>
        <p:txBody>
          <a:bodyPr/>
          <a:lstStyle>
            <a:lvl1pPr marL="0" indent="0">
              <a:buFontTx/>
              <a:buNone/>
              <a:defRPr sz="1800" b="0" i="0">
                <a:solidFill>
                  <a:schemeClr val="tx1"/>
                </a:solidFill>
                <a:latin typeface="Euclid Circular B" panose="020B0504000000000000" pitchFamily="34" charset="77"/>
                <a:ea typeface="Euclid Circular B" panose="020B0504000000000000" pitchFamily="34" charset="77"/>
              </a:defRPr>
            </a:lvl1pPr>
            <a:lvl2pPr marL="457200" indent="0">
              <a:buFontTx/>
              <a:buNone/>
              <a:defRPr sz="1800" b="0" i="0">
                <a:solidFill>
                  <a:schemeClr val="tx1"/>
                </a:solidFill>
                <a:latin typeface="Euclid Circular B" panose="020B0504000000000000" pitchFamily="34" charset="77"/>
                <a:ea typeface="Euclid Circular B" panose="020B0504000000000000" pitchFamily="34" charset="77"/>
              </a:defRPr>
            </a:lvl2pPr>
            <a:lvl3pPr marL="914400" indent="0">
              <a:buFontTx/>
              <a:buNone/>
              <a:defRPr sz="1800" b="0" i="0">
                <a:solidFill>
                  <a:schemeClr val="tx1"/>
                </a:solidFill>
                <a:latin typeface="Euclid Circular B" panose="020B0504000000000000" pitchFamily="34" charset="77"/>
                <a:ea typeface="Euclid Circular B" panose="020B0504000000000000" pitchFamily="34" charset="77"/>
              </a:defRPr>
            </a:lvl3pPr>
            <a:lvl4pPr marL="1371600" indent="0">
              <a:buFontTx/>
              <a:buNone/>
              <a:defRPr sz="1800" b="0" i="0">
                <a:solidFill>
                  <a:schemeClr val="tx1"/>
                </a:solidFill>
                <a:latin typeface="Euclid Circular B" panose="020B0504000000000000" pitchFamily="34" charset="77"/>
                <a:ea typeface="Euclid Circular B" panose="020B0504000000000000" pitchFamily="34" charset="77"/>
              </a:defRPr>
            </a:lvl4pPr>
            <a:lvl5pPr marL="1828800" indent="0">
              <a:buFontTx/>
              <a:buNone/>
              <a:defRPr sz="1800" b="0" i="0">
                <a:solidFill>
                  <a:schemeClr val="tx1"/>
                </a:solidFill>
                <a:latin typeface="Euclid Circular B" panose="020B0504000000000000" pitchFamily="34" charset="77"/>
                <a:ea typeface="Euclid Circular B" panose="020B0504000000000000"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E3F358F0-1AB8-9142-891D-6A44F6A883D3}"/>
              </a:ext>
            </a:extLst>
          </p:cNvPr>
          <p:cNvSpPr>
            <a:spLocks noGrp="1"/>
          </p:cNvSpPr>
          <p:nvPr>
            <p:ph type="sldNum" sz="quarter" idx="11"/>
          </p:nvPr>
        </p:nvSpPr>
        <p:spPr/>
        <p:txBody>
          <a:bodyPr/>
          <a:lstStyle/>
          <a:p>
            <a:fld id="{B2B4177A-F22E-5046-8895-656FDF384156}" type="slidenum">
              <a:rPr lang="en-US" smtClean="0"/>
              <a:pPr/>
              <a:t>‹#›</a:t>
            </a:fld>
            <a:endParaRPr lang="en-US"/>
          </a:p>
        </p:txBody>
      </p:sp>
    </p:spTree>
    <p:extLst>
      <p:ext uri="{BB962C8B-B14F-4D97-AF65-F5344CB8AC3E}">
        <p14:creationId xmlns:p14="http://schemas.microsoft.com/office/powerpoint/2010/main" val="223410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P - Presentation Option #2 w/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4EAD-CB61-F74E-AC83-3F348A6B8AB3}"/>
              </a:ext>
            </a:extLst>
          </p:cNvPr>
          <p:cNvSpPr>
            <a:spLocks noGrp="1"/>
          </p:cNvSpPr>
          <p:nvPr>
            <p:ph type="ctrTitle"/>
          </p:nvPr>
        </p:nvSpPr>
        <p:spPr>
          <a:xfrm>
            <a:off x="424205" y="321085"/>
            <a:ext cx="11312165" cy="715864"/>
          </a:xfrm>
          <a:prstGeom prst="rect">
            <a:avLst/>
          </a:prstGeom>
        </p:spPr>
        <p:txBody>
          <a:bodyPr anchor="ctr"/>
          <a:lstStyle>
            <a:lvl1pPr algn="l">
              <a:defRPr sz="4400" b="1" i="0">
                <a:solidFill>
                  <a:schemeClr val="tx1"/>
                </a:solidFill>
                <a:latin typeface="AFP Headline Ultra" panose="02000805060000020004" pitchFamily="2" charset="0"/>
                <a:ea typeface="Euclid Circular B" panose="020B0504000000000000"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7BBF0043-5128-1943-99B7-F2F3CED08D97}"/>
              </a:ext>
            </a:extLst>
          </p:cNvPr>
          <p:cNvSpPr>
            <a:spLocks noGrp="1"/>
          </p:cNvSpPr>
          <p:nvPr>
            <p:ph type="subTitle" idx="1"/>
          </p:nvPr>
        </p:nvSpPr>
        <p:spPr>
          <a:xfrm>
            <a:off x="424204" y="1103935"/>
            <a:ext cx="11312165" cy="460915"/>
          </a:xfrm>
          <a:prstGeom prst="rect">
            <a:avLst/>
          </a:prstGeom>
        </p:spPr>
        <p:txBody>
          <a:bodyPr anchor="ctr"/>
          <a:lstStyle>
            <a:lvl1pPr marL="0" indent="0" algn="l">
              <a:buNone/>
              <a:defRPr sz="2400" b="0" i="0">
                <a:solidFill>
                  <a:schemeClr val="tx1"/>
                </a:solidFill>
                <a:latin typeface="Euclid Circular B" panose="020B0504000000000000" pitchFamily="34" charset="77"/>
                <a:ea typeface="Euclid Circular B" panose="020B0504000000000000"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Chart Placeholder 7">
            <a:extLst>
              <a:ext uri="{FF2B5EF4-FFF2-40B4-BE49-F238E27FC236}">
                <a16:creationId xmlns:a16="http://schemas.microsoft.com/office/drawing/2014/main" id="{C5710296-2D02-EE46-8D5E-1A4283D9ADDE}"/>
              </a:ext>
            </a:extLst>
          </p:cNvPr>
          <p:cNvSpPr>
            <a:spLocks noGrp="1"/>
          </p:cNvSpPr>
          <p:nvPr>
            <p:ph type="chart" sz="quarter" idx="10"/>
          </p:nvPr>
        </p:nvSpPr>
        <p:spPr>
          <a:xfrm>
            <a:off x="424204" y="1866900"/>
            <a:ext cx="11312165" cy="3887165"/>
          </a:xfrm>
          <a:prstGeom prst="rect">
            <a:avLst/>
          </a:prstGeom>
        </p:spPr>
        <p:txBody>
          <a:bodyPr anchor="ctr"/>
          <a:lstStyle>
            <a:lvl1pPr marL="0" indent="0" algn="ctr">
              <a:buFontTx/>
              <a:buNone/>
              <a:defRPr b="0" i="0">
                <a:solidFill>
                  <a:schemeClr val="tx1"/>
                </a:solidFill>
                <a:latin typeface="Century Gothic" panose="020B0502020202020204" pitchFamily="34" charset="0"/>
                <a:ea typeface="Euclid Circular B" panose="020B0504000000000000" pitchFamily="34" charset="77"/>
              </a:defRPr>
            </a:lvl1pPr>
          </a:lstStyle>
          <a:p>
            <a:endParaRPr lang="en-US"/>
          </a:p>
        </p:txBody>
      </p:sp>
      <p:sp>
        <p:nvSpPr>
          <p:cNvPr id="4" name="Slide Number Placeholder 3">
            <a:extLst>
              <a:ext uri="{FF2B5EF4-FFF2-40B4-BE49-F238E27FC236}">
                <a16:creationId xmlns:a16="http://schemas.microsoft.com/office/drawing/2014/main" id="{0A57D380-7054-7847-8E1F-630BAE01E7B0}"/>
              </a:ext>
            </a:extLst>
          </p:cNvPr>
          <p:cNvSpPr>
            <a:spLocks noGrp="1"/>
          </p:cNvSpPr>
          <p:nvPr>
            <p:ph type="sldNum" sz="quarter" idx="11"/>
          </p:nvPr>
        </p:nvSpPr>
        <p:spPr/>
        <p:txBody>
          <a:bodyPr/>
          <a:lstStyle/>
          <a:p>
            <a:fld id="{B2B4177A-F22E-5046-8895-656FDF384156}" type="slidenum">
              <a:rPr lang="en-US" smtClean="0"/>
              <a:pPr/>
              <a:t>‹#›</a:t>
            </a:fld>
            <a:endParaRPr lang="en-US"/>
          </a:p>
        </p:txBody>
      </p:sp>
    </p:spTree>
    <p:extLst>
      <p:ext uri="{BB962C8B-B14F-4D97-AF65-F5344CB8AC3E}">
        <p14:creationId xmlns:p14="http://schemas.microsoft.com/office/powerpoint/2010/main" val="7602851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0.png"/><Relationship Id="rId5" Type="http://schemas.openxmlformats.org/officeDocument/2006/relationships/theme" Target="../theme/theme10.xml"/><Relationship Id="rId4" Type="http://schemas.openxmlformats.org/officeDocument/2006/relationships/slideLayout" Target="../slideLayouts/slideLayout3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11.png"/><Relationship Id="rId4" Type="http://schemas.openxmlformats.org/officeDocument/2006/relationships/slideLayout" Target="../slideLayouts/slideLayout40.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47.xml"/><Relationship Id="rId7" Type="http://schemas.openxmlformats.org/officeDocument/2006/relationships/theme" Target="../theme/theme12.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12.png"/><Relationship Id="rId5" Type="http://schemas.openxmlformats.org/officeDocument/2006/relationships/theme" Target="../theme/theme13.xml"/><Relationship Id="rId4" Type="http://schemas.openxmlformats.org/officeDocument/2006/relationships/slideLayout" Target="../slideLayouts/slideLayout5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5.jpeg"/><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8.jpeg"/><Relationship Id="rId5" Type="http://schemas.openxmlformats.org/officeDocument/2006/relationships/theme" Target="../theme/theme7.xml"/><Relationship Id="rId4"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8.xml"/><Relationship Id="rId1"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9E7C303E-54A9-224A-8FF6-D89B537DDA18}"/>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94477368"/>
      </p:ext>
    </p:extLst>
  </p:cSld>
  <p:clrMap bg1="lt1" tx1="dk1" bg2="lt2" tx2="dk2" accent1="accent1" accent2="accent2" accent3="accent3" accent4="accent4" accent5="accent5" accent6="accent6" hlink="hlink" folHlink="folHlink"/>
  <p:sldLayoutIdLst>
    <p:sldLayoutId id="214748371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D6E4C027-61C8-B946-B077-96B0CAC9564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Slide Number Placeholder 7">
            <a:extLst>
              <a:ext uri="{FF2B5EF4-FFF2-40B4-BE49-F238E27FC236}">
                <a16:creationId xmlns:a16="http://schemas.microsoft.com/office/drawing/2014/main" id="{1D05EFDA-C3E2-7B44-B8F5-47930CC035C2}"/>
              </a:ext>
            </a:extLst>
          </p:cNvPr>
          <p:cNvSpPr>
            <a:spLocks noGrp="1"/>
          </p:cNvSpPr>
          <p:nvPr>
            <p:ph type="sldNum" sz="quarter" idx="4"/>
          </p:nvPr>
        </p:nvSpPr>
        <p:spPr>
          <a:xfrm>
            <a:off x="152399" y="6539948"/>
            <a:ext cx="503584" cy="291548"/>
          </a:xfrm>
          <a:prstGeom prst="rect">
            <a:avLst/>
          </a:prstGeom>
        </p:spPr>
        <p:txBody>
          <a:bodyPr vert="horz" lIns="91440" tIns="45720" rIns="91440" bIns="45720" rtlCol="0" anchor="ctr"/>
          <a:lstStyle>
            <a:lvl1pPr algn="ctr">
              <a:defRPr sz="1000" b="1" i="0">
                <a:solidFill>
                  <a:schemeClr val="bg1"/>
                </a:solidFill>
                <a:latin typeface="Euclid Circular B SemiBold" panose="020B0504000000000000" pitchFamily="34" charset="77"/>
                <a:ea typeface="Euclid Circular B SemiBold" panose="020B0504000000000000" pitchFamily="34" charset="77"/>
              </a:defRPr>
            </a:lvl1pPr>
          </a:lstStyle>
          <a:p>
            <a:fld id="{99EF292E-CABF-5245-A279-B696E3866107}" type="slidenum">
              <a:rPr lang="en-US" smtClean="0"/>
              <a:pPr/>
              <a:t>‹#›</a:t>
            </a:fld>
            <a:endParaRPr lang="en-US"/>
          </a:p>
        </p:txBody>
      </p:sp>
    </p:spTree>
    <p:extLst>
      <p:ext uri="{BB962C8B-B14F-4D97-AF65-F5344CB8AC3E}">
        <p14:creationId xmlns:p14="http://schemas.microsoft.com/office/powerpoint/2010/main" val="156715781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FAB6B776-6685-CA4F-83B4-96928E7694A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3BE0BF6-74E6-6744-AC78-DF884C32D6FD}"/>
              </a:ext>
            </a:extLst>
          </p:cNvPr>
          <p:cNvSpPr>
            <a:spLocks noGrp="1"/>
          </p:cNvSpPr>
          <p:nvPr>
            <p:ph type="sldNum" sz="quarter" idx="4"/>
          </p:nvPr>
        </p:nvSpPr>
        <p:spPr>
          <a:xfrm>
            <a:off x="195470" y="6356350"/>
            <a:ext cx="460513" cy="365125"/>
          </a:xfrm>
          <a:prstGeom prst="rect">
            <a:avLst/>
          </a:prstGeom>
        </p:spPr>
        <p:txBody>
          <a:bodyPr vert="horz" lIns="91440" tIns="45720" rIns="91440" bIns="45720" rtlCol="0" anchor="ctr"/>
          <a:lstStyle>
            <a:lvl1pPr algn="ctr">
              <a:defRPr sz="1000" b="1" i="0">
                <a:solidFill>
                  <a:srgbClr val="EC1A3E"/>
                </a:solidFill>
                <a:latin typeface="Euclid Circular B SemiBold" panose="020B0504000000000000" pitchFamily="34" charset="77"/>
                <a:ea typeface="Euclid Circular B SemiBold" panose="020B0504000000000000" pitchFamily="34" charset="77"/>
              </a:defRPr>
            </a:lvl1pPr>
          </a:lstStyle>
          <a:p>
            <a:fld id="{62B75C65-A257-814C-8614-EF299D7FB05E}" type="slidenum">
              <a:rPr lang="en-US" smtClean="0"/>
              <a:pPr/>
              <a:t>‹#›</a:t>
            </a:fld>
            <a:endParaRPr lang="en-US"/>
          </a:p>
        </p:txBody>
      </p:sp>
    </p:spTree>
    <p:extLst>
      <p:ext uri="{BB962C8B-B14F-4D97-AF65-F5344CB8AC3E}">
        <p14:creationId xmlns:p14="http://schemas.microsoft.com/office/powerpoint/2010/main" val="158914628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6" r:id="rId7"/>
    <p:sldLayoutId id="2147483747"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D6E4C027-61C8-B946-B077-96B0CAC9564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Slide Number Placeholder 7">
            <a:extLst>
              <a:ext uri="{FF2B5EF4-FFF2-40B4-BE49-F238E27FC236}">
                <a16:creationId xmlns:a16="http://schemas.microsoft.com/office/drawing/2014/main" id="{1D05EFDA-C3E2-7B44-B8F5-47930CC035C2}"/>
              </a:ext>
            </a:extLst>
          </p:cNvPr>
          <p:cNvSpPr>
            <a:spLocks noGrp="1"/>
          </p:cNvSpPr>
          <p:nvPr>
            <p:ph type="sldNum" sz="quarter" idx="4"/>
          </p:nvPr>
        </p:nvSpPr>
        <p:spPr>
          <a:xfrm>
            <a:off x="152399" y="6539948"/>
            <a:ext cx="503584" cy="291548"/>
          </a:xfrm>
          <a:prstGeom prst="rect">
            <a:avLst/>
          </a:prstGeom>
        </p:spPr>
        <p:txBody>
          <a:bodyPr vert="horz" lIns="91440" tIns="45720" rIns="91440" bIns="45720" rtlCol="0" anchor="ctr"/>
          <a:lstStyle>
            <a:lvl1pPr algn="ctr">
              <a:defRPr sz="1000" b="1" i="0">
                <a:solidFill>
                  <a:schemeClr val="bg1"/>
                </a:solidFill>
                <a:latin typeface="Euclid Circular B SemiBold" panose="020B0504000000000000" pitchFamily="34" charset="77"/>
                <a:ea typeface="Euclid Circular B SemiBold" panose="020B0504000000000000" pitchFamily="34" charset="77"/>
              </a:defRPr>
            </a:lvl1pPr>
          </a:lstStyle>
          <a:p>
            <a:fld id="{99EF292E-CABF-5245-A279-B696E3866107}" type="slidenum">
              <a:rPr lang="en-US" smtClean="0"/>
              <a:pPr/>
              <a:t>‹#›</a:t>
            </a:fld>
            <a:endParaRPr lang="en-US"/>
          </a:p>
        </p:txBody>
      </p:sp>
    </p:spTree>
    <p:extLst>
      <p:ext uri="{BB962C8B-B14F-4D97-AF65-F5344CB8AC3E}">
        <p14:creationId xmlns:p14="http://schemas.microsoft.com/office/powerpoint/2010/main" val="407162087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 rectangle&#10;&#10;Description automatically generated with medium confidence">
            <a:extLst>
              <a:ext uri="{FF2B5EF4-FFF2-40B4-BE49-F238E27FC236}">
                <a16:creationId xmlns:a16="http://schemas.microsoft.com/office/drawing/2014/main" id="{79965D35-DEB0-354D-BFD3-539E0EA4193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3BE0BF6-74E6-6744-AC78-DF884C32D6FD}"/>
              </a:ext>
            </a:extLst>
          </p:cNvPr>
          <p:cNvSpPr>
            <a:spLocks noGrp="1"/>
          </p:cNvSpPr>
          <p:nvPr>
            <p:ph type="sldNum" sz="quarter" idx="4"/>
          </p:nvPr>
        </p:nvSpPr>
        <p:spPr>
          <a:xfrm>
            <a:off x="599661" y="6356350"/>
            <a:ext cx="460513" cy="365125"/>
          </a:xfrm>
          <a:prstGeom prst="rect">
            <a:avLst/>
          </a:prstGeom>
        </p:spPr>
        <p:txBody>
          <a:bodyPr vert="horz" lIns="91440" tIns="45720" rIns="91440" bIns="45720" rtlCol="0" anchor="ctr"/>
          <a:lstStyle>
            <a:lvl1pPr algn="ctr">
              <a:defRPr sz="1000" b="1" i="0">
                <a:solidFill>
                  <a:srgbClr val="EC1A3E"/>
                </a:solidFill>
                <a:latin typeface="Euclid Circular B SemiBold" panose="020B0504000000000000" pitchFamily="34" charset="77"/>
                <a:ea typeface="Euclid Circular B SemiBold" panose="020B0504000000000000" pitchFamily="34" charset="77"/>
              </a:defRPr>
            </a:lvl1pPr>
          </a:lstStyle>
          <a:p>
            <a:fld id="{62B75C65-A257-814C-8614-EF299D7FB05E}" type="slidenum">
              <a:rPr lang="en-US" smtClean="0"/>
              <a:pPr/>
              <a:t>‹#›</a:t>
            </a:fld>
            <a:endParaRPr lang="en-US"/>
          </a:p>
        </p:txBody>
      </p:sp>
    </p:spTree>
    <p:extLst>
      <p:ext uri="{BB962C8B-B14F-4D97-AF65-F5344CB8AC3E}">
        <p14:creationId xmlns:p14="http://schemas.microsoft.com/office/powerpoint/2010/main" val="93301631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1F1675C3-8144-5F4A-950A-12893A90A069}"/>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8" name="Slide Number Placeholder 7">
            <a:extLst>
              <a:ext uri="{FF2B5EF4-FFF2-40B4-BE49-F238E27FC236}">
                <a16:creationId xmlns:a16="http://schemas.microsoft.com/office/drawing/2014/main" id="{1D05EFDA-C3E2-7B44-B8F5-47930CC035C2}"/>
              </a:ext>
            </a:extLst>
          </p:cNvPr>
          <p:cNvSpPr>
            <a:spLocks noGrp="1"/>
          </p:cNvSpPr>
          <p:nvPr>
            <p:ph type="sldNum" sz="quarter" idx="4"/>
          </p:nvPr>
        </p:nvSpPr>
        <p:spPr>
          <a:xfrm>
            <a:off x="152399" y="6539948"/>
            <a:ext cx="503584" cy="291548"/>
          </a:xfrm>
          <a:prstGeom prst="rect">
            <a:avLst/>
          </a:prstGeom>
        </p:spPr>
        <p:txBody>
          <a:bodyPr vert="horz" lIns="91440" tIns="45720" rIns="91440" bIns="45720" rtlCol="0" anchor="ctr"/>
          <a:lstStyle>
            <a:lvl1pPr algn="ctr">
              <a:defRPr sz="1000" b="1" i="0">
                <a:solidFill>
                  <a:schemeClr val="bg1"/>
                </a:solidFill>
                <a:latin typeface="Euclid Circular B SemiBold" panose="020B0504000000000000" pitchFamily="34" charset="77"/>
                <a:ea typeface="Euclid Circular B SemiBold" panose="020B0504000000000000" pitchFamily="34" charset="77"/>
              </a:defRPr>
            </a:lvl1pPr>
          </a:lstStyle>
          <a:p>
            <a:fld id="{99EF292E-CABF-5245-A279-B696E3866107}" type="slidenum">
              <a:rPr lang="en-US" smtClean="0"/>
              <a:pPr/>
              <a:t>‹#›</a:t>
            </a:fld>
            <a:endParaRPr lang="en-US"/>
          </a:p>
        </p:txBody>
      </p:sp>
      <p:pic>
        <p:nvPicPr>
          <p:cNvPr id="3" name="Picture 2">
            <a:extLst>
              <a:ext uri="{FF2B5EF4-FFF2-40B4-BE49-F238E27FC236}">
                <a16:creationId xmlns:a16="http://schemas.microsoft.com/office/drawing/2014/main" id="{19EF3B64-A1B0-0494-ED9D-B1B5E12A07ED}"/>
              </a:ext>
            </a:extLst>
          </p:cNvPr>
          <p:cNvPicPr>
            <a:picLocks noChangeAspect="1"/>
          </p:cNvPicPr>
          <p:nvPr userDrawn="1"/>
        </p:nvPicPr>
        <p:blipFill>
          <a:blip r:embed="rId8"/>
          <a:stretch>
            <a:fillRect/>
          </a:stretch>
        </p:blipFill>
        <p:spPr>
          <a:xfrm>
            <a:off x="9329887" y="6519055"/>
            <a:ext cx="2390476" cy="333333"/>
          </a:xfrm>
          <a:prstGeom prst="rect">
            <a:avLst/>
          </a:prstGeom>
        </p:spPr>
      </p:pic>
    </p:spTree>
    <p:extLst>
      <p:ext uri="{BB962C8B-B14F-4D97-AF65-F5344CB8AC3E}">
        <p14:creationId xmlns:p14="http://schemas.microsoft.com/office/powerpoint/2010/main" val="207396582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75" r:id="rId3"/>
    <p:sldLayoutId id="2147483688" r:id="rId4"/>
    <p:sldLayoutId id="214748375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79F7EF04-3E5F-4F4C-8C13-21A5DD4E51ED}"/>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D23A86C3-9FD1-E349-904F-FD930BD25548}"/>
              </a:ext>
            </a:extLst>
          </p:cNvPr>
          <p:cNvSpPr>
            <a:spLocks noGrp="1"/>
          </p:cNvSpPr>
          <p:nvPr>
            <p:ph type="sldNum" sz="quarter" idx="4"/>
          </p:nvPr>
        </p:nvSpPr>
        <p:spPr>
          <a:xfrm>
            <a:off x="651013" y="6356350"/>
            <a:ext cx="500270" cy="365125"/>
          </a:xfrm>
          <a:prstGeom prst="rect">
            <a:avLst/>
          </a:prstGeom>
        </p:spPr>
        <p:txBody>
          <a:bodyPr vert="horz" lIns="91440" tIns="45720" rIns="91440" bIns="45720" rtlCol="0" anchor="ctr"/>
          <a:lstStyle>
            <a:lvl1pPr algn="ctr">
              <a:defRPr sz="1000" b="1" i="0">
                <a:solidFill>
                  <a:schemeClr val="bg1"/>
                </a:solidFill>
                <a:latin typeface="Euclid Circular B SemiBold" panose="020B0504000000000000" pitchFamily="34" charset="77"/>
                <a:ea typeface="Euclid Circular B SemiBold" panose="020B0504000000000000" pitchFamily="34" charset="77"/>
              </a:defRPr>
            </a:lvl1pPr>
          </a:lstStyle>
          <a:p>
            <a:fld id="{B2B4177A-F22E-5046-8895-656FDF384156}" type="slidenum">
              <a:rPr lang="en-US" smtClean="0"/>
              <a:pPr/>
              <a:t>‹#›</a:t>
            </a:fld>
            <a:endParaRPr lang="en-US"/>
          </a:p>
        </p:txBody>
      </p:sp>
    </p:spTree>
    <p:extLst>
      <p:ext uri="{BB962C8B-B14F-4D97-AF65-F5344CB8AC3E}">
        <p14:creationId xmlns:p14="http://schemas.microsoft.com/office/powerpoint/2010/main" val="158859518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6D7D3A23-4F77-3A41-A8CA-6E6784CA3545}"/>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7" name="Slide Number Placeholder 6">
            <a:extLst>
              <a:ext uri="{FF2B5EF4-FFF2-40B4-BE49-F238E27FC236}">
                <a16:creationId xmlns:a16="http://schemas.microsoft.com/office/drawing/2014/main" id="{A9A44341-3CA9-2045-898A-861139225CB4}"/>
              </a:ext>
            </a:extLst>
          </p:cNvPr>
          <p:cNvSpPr>
            <a:spLocks noGrp="1"/>
          </p:cNvSpPr>
          <p:nvPr>
            <p:ph type="sldNum" sz="quarter" idx="4"/>
          </p:nvPr>
        </p:nvSpPr>
        <p:spPr>
          <a:xfrm>
            <a:off x="649357" y="6389481"/>
            <a:ext cx="602974" cy="365125"/>
          </a:xfrm>
          <a:prstGeom prst="rect">
            <a:avLst/>
          </a:prstGeom>
        </p:spPr>
        <p:txBody>
          <a:bodyPr vert="horz" lIns="91440" tIns="45720" rIns="91440" bIns="45720" rtlCol="0" anchor="ctr"/>
          <a:lstStyle>
            <a:lvl1pPr algn="ctr">
              <a:defRPr sz="1000" b="1" i="0">
                <a:solidFill>
                  <a:schemeClr val="bg1"/>
                </a:solidFill>
                <a:latin typeface="Euclid Circular B SemiBold" panose="020B0504000000000000" pitchFamily="34" charset="77"/>
                <a:ea typeface="Euclid Circular B SemiBold" panose="020B0504000000000000" pitchFamily="34" charset="77"/>
              </a:defRPr>
            </a:lvl1pPr>
          </a:lstStyle>
          <a:p>
            <a:fld id="{BA95B217-1E74-A343-B464-FF1D8BF4B7B3}" type="slidenum">
              <a:rPr lang="en-US" smtClean="0"/>
              <a:pPr/>
              <a:t>‹#›</a:t>
            </a:fld>
            <a:endParaRPr lang="en-US"/>
          </a:p>
        </p:txBody>
      </p:sp>
    </p:spTree>
    <p:extLst>
      <p:ext uri="{BB962C8B-B14F-4D97-AF65-F5344CB8AC3E}">
        <p14:creationId xmlns:p14="http://schemas.microsoft.com/office/powerpoint/2010/main" val="155968978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AC46887E-CCCD-7E4D-9B3E-DF043A85C02E}"/>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3BE0BF6-74E6-6744-AC78-DF884C32D6FD}"/>
              </a:ext>
            </a:extLst>
          </p:cNvPr>
          <p:cNvSpPr>
            <a:spLocks noGrp="1"/>
          </p:cNvSpPr>
          <p:nvPr>
            <p:ph type="sldNum" sz="quarter" idx="4"/>
          </p:nvPr>
        </p:nvSpPr>
        <p:spPr>
          <a:xfrm>
            <a:off x="599661" y="6356350"/>
            <a:ext cx="460513" cy="365125"/>
          </a:xfrm>
          <a:prstGeom prst="rect">
            <a:avLst/>
          </a:prstGeom>
        </p:spPr>
        <p:txBody>
          <a:bodyPr vert="horz" lIns="91440" tIns="45720" rIns="91440" bIns="45720" rtlCol="0" anchor="ctr"/>
          <a:lstStyle>
            <a:lvl1pPr algn="ctr">
              <a:defRPr sz="1000" b="1" i="0">
                <a:solidFill>
                  <a:srgbClr val="EC1A3E"/>
                </a:solidFill>
                <a:latin typeface="Euclid Circular B SemiBold" panose="020B0504000000000000" pitchFamily="34" charset="77"/>
                <a:ea typeface="Euclid Circular B SemiBold" panose="020B0504000000000000" pitchFamily="34" charset="77"/>
              </a:defRPr>
            </a:lvl1pPr>
          </a:lstStyle>
          <a:p>
            <a:fld id="{62B75C65-A257-814C-8614-EF299D7FB05E}" type="slidenum">
              <a:rPr lang="en-US" smtClean="0"/>
              <a:pPr/>
              <a:t>‹#›</a:t>
            </a:fld>
            <a:endParaRPr lang="en-US"/>
          </a:p>
        </p:txBody>
      </p:sp>
    </p:spTree>
    <p:extLst>
      <p:ext uri="{BB962C8B-B14F-4D97-AF65-F5344CB8AC3E}">
        <p14:creationId xmlns:p14="http://schemas.microsoft.com/office/powerpoint/2010/main" val="231474713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1F46B02A-B654-F942-BB37-3701295F0BE1}"/>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7" name="Slide Number Placeholder 6">
            <a:extLst>
              <a:ext uri="{FF2B5EF4-FFF2-40B4-BE49-F238E27FC236}">
                <a16:creationId xmlns:a16="http://schemas.microsoft.com/office/drawing/2014/main" id="{A9A44341-3CA9-2045-898A-861139225CB4}"/>
              </a:ext>
            </a:extLst>
          </p:cNvPr>
          <p:cNvSpPr>
            <a:spLocks noGrp="1"/>
          </p:cNvSpPr>
          <p:nvPr>
            <p:ph type="sldNum" sz="quarter" idx="4"/>
          </p:nvPr>
        </p:nvSpPr>
        <p:spPr>
          <a:xfrm>
            <a:off x="11403496" y="6389481"/>
            <a:ext cx="602974" cy="365125"/>
          </a:xfrm>
          <a:prstGeom prst="rect">
            <a:avLst/>
          </a:prstGeom>
        </p:spPr>
        <p:txBody>
          <a:bodyPr vert="horz" lIns="91440" tIns="45720" rIns="91440" bIns="45720" rtlCol="0" anchor="ctr"/>
          <a:lstStyle>
            <a:lvl1pPr algn="ctr">
              <a:defRPr sz="1000" b="1" i="0">
                <a:solidFill>
                  <a:schemeClr val="bg1"/>
                </a:solidFill>
                <a:latin typeface="Euclid Circular B SemiBold" panose="020B0504000000000000" pitchFamily="34" charset="77"/>
                <a:ea typeface="Euclid Circular B SemiBold" panose="020B0504000000000000" pitchFamily="34" charset="77"/>
              </a:defRPr>
            </a:lvl1pPr>
          </a:lstStyle>
          <a:p>
            <a:fld id="{BA95B217-1E74-A343-B464-FF1D8BF4B7B3}" type="slidenum">
              <a:rPr lang="en-US" smtClean="0"/>
              <a:pPr/>
              <a:t>‹#›</a:t>
            </a:fld>
            <a:endParaRPr lang="en-US"/>
          </a:p>
        </p:txBody>
      </p:sp>
    </p:spTree>
    <p:extLst>
      <p:ext uri="{BB962C8B-B14F-4D97-AF65-F5344CB8AC3E}">
        <p14:creationId xmlns:p14="http://schemas.microsoft.com/office/powerpoint/2010/main" val="941728120"/>
      </p:ext>
    </p:extLst>
  </p:cSld>
  <p:clrMap bg1="lt1" tx1="dk1" bg2="lt2" tx2="dk2" accent1="accent1" accent2="accent2" accent3="accent3" accent4="accent4" accent5="accent5" accent6="accent6" hlink="hlink" folHlink="folHlink"/>
  <p:sldLayoutIdLst>
    <p:sldLayoutId id="2147483717" r:id="rId1"/>
    <p:sldLayoutId id="214748371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F0E4715F-1D25-7E4C-A9D2-89DDDB27F8B0}"/>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3BE0BF6-74E6-6744-AC78-DF884C32D6FD}"/>
              </a:ext>
            </a:extLst>
          </p:cNvPr>
          <p:cNvSpPr>
            <a:spLocks noGrp="1"/>
          </p:cNvSpPr>
          <p:nvPr>
            <p:ph type="sldNum" sz="quarter" idx="4"/>
          </p:nvPr>
        </p:nvSpPr>
        <p:spPr>
          <a:xfrm>
            <a:off x="195470" y="6356350"/>
            <a:ext cx="460513" cy="365125"/>
          </a:xfrm>
          <a:prstGeom prst="rect">
            <a:avLst/>
          </a:prstGeom>
        </p:spPr>
        <p:txBody>
          <a:bodyPr vert="horz" lIns="91440" tIns="45720" rIns="91440" bIns="45720" rtlCol="0" anchor="ctr"/>
          <a:lstStyle>
            <a:lvl1pPr algn="ctr">
              <a:defRPr sz="1000" b="1" i="0">
                <a:solidFill>
                  <a:srgbClr val="EC1A3E"/>
                </a:solidFill>
                <a:latin typeface="Euclid Circular B SemiBold" panose="020B0504000000000000" pitchFamily="34" charset="77"/>
                <a:ea typeface="Euclid Circular B SemiBold" panose="020B0504000000000000" pitchFamily="34" charset="77"/>
              </a:defRPr>
            </a:lvl1pPr>
          </a:lstStyle>
          <a:p>
            <a:fld id="{62B75C65-A257-814C-8614-EF299D7FB05E}" type="slidenum">
              <a:rPr lang="en-US" smtClean="0"/>
              <a:pPr/>
              <a:t>‹#›</a:t>
            </a:fld>
            <a:endParaRPr lang="en-US"/>
          </a:p>
        </p:txBody>
      </p:sp>
    </p:spTree>
    <p:extLst>
      <p:ext uri="{BB962C8B-B14F-4D97-AF65-F5344CB8AC3E}">
        <p14:creationId xmlns:p14="http://schemas.microsoft.com/office/powerpoint/2010/main" val="117668259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501A1344-9B72-DB43-957F-944D4896A0C5}"/>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B3AFF90-C1A5-5343-A516-93D88430E252}"/>
              </a:ext>
            </a:extLst>
          </p:cNvPr>
          <p:cNvSpPr txBox="1"/>
          <p:nvPr userDrawn="1"/>
        </p:nvSpPr>
        <p:spPr>
          <a:xfrm>
            <a:off x="596349" y="4591878"/>
            <a:ext cx="3140765" cy="769441"/>
          </a:xfrm>
          <a:prstGeom prst="rect">
            <a:avLst/>
          </a:prstGeom>
          <a:noFill/>
        </p:spPr>
        <p:txBody>
          <a:bodyPr wrap="square" rtlCol="0">
            <a:spAutoFit/>
          </a:bodyPr>
          <a:lstStyle/>
          <a:p>
            <a:r>
              <a:rPr lang="en-US" sz="4400">
                <a:solidFill>
                  <a:srgbClr val="DD2834"/>
                </a:solidFill>
                <a:latin typeface="AFP Headline Ultra" panose="02000805060000020004" pitchFamily="2" charset="0"/>
              </a:rPr>
              <a:t>Appendix</a:t>
            </a:r>
          </a:p>
        </p:txBody>
      </p:sp>
    </p:spTree>
    <p:extLst>
      <p:ext uri="{BB962C8B-B14F-4D97-AF65-F5344CB8AC3E}">
        <p14:creationId xmlns:p14="http://schemas.microsoft.com/office/powerpoint/2010/main" val="2629921480"/>
      </p:ext>
    </p:extLst>
  </p:cSld>
  <p:clrMap bg1="lt1" tx1="dk1" bg2="lt2" tx2="dk2" accent1="accent1" accent2="accent2" accent3="accent3" accent4="accent4" accent5="accent5" accent6="accent6" hlink="hlink" folHlink="folHlink"/>
  <p:sldLayoutIdLst>
    <p:sldLayoutId id="214748372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D6E4C027-61C8-B946-B077-96B0CAC9564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Slide Number Placeholder 7">
            <a:extLst>
              <a:ext uri="{FF2B5EF4-FFF2-40B4-BE49-F238E27FC236}">
                <a16:creationId xmlns:a16="http://schemas.microsoft.com/office/drawing/2014/main" id="{1D05EFDA-C3E2-7B44-B8F5-47930CC035C2}"/>
              </a:ext>
            </a:extLst>
          </p:cNvPr>
          <p:cNvSpPr>
            <a:spLocks noGrp="1"/>
          </p:cNvSpPr>
          <p:nvPr>
            <p:ph type="sldNum" sz="quarter" idx="4"/>
          </p:nvPr>
        </p:nvSpPr>
        <p:spPr>
          <a:xfrm>
            <a:off x="152399" y="6539948"/>
            <a:ext cx="503584" cy="291548"/>
          </a:xfrm>
          <a:prstGeom prst="rect">
            <a:avLst/>
          </a:prstGeom>
        </p:spPr>
        <p:txBody>
          <a:bodyPr vert="horz" lIns="91440" tIns="45720" rIns="91440" bIns="45720" rtlCol="0" anchor="ctr"/>
          <a:lstStyle>
            <a:lvl1pPr algn="ctr">
              <a:defRPr sz="1000" b="1" i="0">
                <a:solidFill>
                  <a:schemeClr val="bg1"/>
                </a:solidFill>
                <a:latin typeface="Euclid Circular B SemiBold" panose="020B0504000000000000" pitchFamily="34" charset="77"/>
                <a:ea typeface="Euclid Circular B SemiBold" panose="020B0504000000000000" pitchFamily="34" charset="77"/>
              </a:defRPr>
            </a:lvl1pPr>
          </a:lstStyle>
          <a:p>
            <a:fld id="{99EF292E-CABF-5245-A279-B696E3866107}" type="slidenum">
              <a:rPr lang="en-US" smtClean="0"/>
              <a:pPr/>
              <a:t>‹#›</a:t>
            </a:fld>
            <a:endParaRPr lang="en-US"/>
          </a:p>
        </p:txBody>
      </p:sp>
    </p:spTree>
    <p:extLst>
      <p:ext uri="{BB962C8B-B14F-4D97-AF65-F5344CB8AC3E}">
        <p14:creationId xmlns:p14="http://schemas.microsoft.com/office/powerpoint/2010/main" val="347942297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benefits.petsmart.com/wp-content/uploads/20-Day-Mental-Health-Challeng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EDDB42-8AFE-433C-AF15-69B146450D3E}"/>
              </a:ext>
            </a:extLst>
          </p:cNvPr>
          <p:cNvSpPr>
            <a:spLocks noGrp="1"/>
          </p:cNvSpPr>
          <p:nvPr>
            <p:ph type="ctrTitle"/>
          </p:nvPr>
        </p:nvSpPr>
        <p:spPr/>
        <p:txBody>
          <a:bodyPr/>
          <a:lstStyle/>
          <a:p>
            <a:r>
              <a:rPr lang="en-US" dirty="0"/>
              <a:t>Mental Health Awareness</a:t>
            </a:r>
            <a:br>
              <a:rPr lang="en-US" dirty="0"/>
            </a:br>
            <a:endParaRPr lang="en-US" sz="2200" dirty="0"/>
          </a:p>
        </p:txBody>
      </p:sp>
    </p:spTree>
    <p:extLst>
      <p:ext uri="{BB962C8B-B14F-4D97-AF65-F5344CB8AC3E}">
        <p14:creationId xmlns:p14="http://schemas.microsoft.com/office/powerpoint/2010/main" val="1274546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F5916-F360-E52A-820C-7576CF61D7FA}"/>
              </a:ext>
            </a:extLst>
          </p:cNvPr>
          <p:cNvSpPr>
            <a:spLocks noGrp="1"/>
          </p:cNvSpPr>
          <p:nvPr>
            <p:ph type="ctrTitle"/>
          </p:nvPr>
        </p:nvSpPr>
        <p:spPr/>
        <p:txBody>
          <a:bodyPr/>
          <a:lstStyle/>
          <a:p>
            <a:r>
              <a:rPr lang="en-US" dirty="0"/>
              <a:t>Email to PetSmart-All</a:t>
            </a:r>
          </a:p>
        </p:txBody>
      </p:sp>
      <p:sp>
        <p:nvSpPr>
          <p:cNvPr id="12" name="TextBox 11">
            <a:extLst>
              <a:ext uri="{FF2B5EF4-FFF2-40B4-BE49-F238E27FC236}">
                <a16:creationId xmlns:a16="http://schemas.microsoft.com/office/drawing/2014/main" id="{5A4A72C1-E5DA-870C-1427-5B1054B085AB}"/>
              </a:ext>
            </a:extLst>
          </p:cNvPr>
          <p:cNvSpPr txBox="1"/>
          <p:nvPr/>
        </p:nvSpPr>
        <p:spPr>
          <a:xfrm>
            <a:off x="101600" y="6464300"/>
            <a:ext cx="1568635" cy="369332"/>
          </a:xfrm>
          <a:prstGeom prst="rect">
            <a:avLst/>
          </a:prstGeom>
          <a:noFill/>
        </p:spPr>
        <p:txBody>
          <a:bodyPr wrap="none" rtlCol="0">
            <a:spAutoFit/>
          </a:bodyPr>
          <a:lstStyle/>
          <a:p>
            <a:r>
              <a:rPr lang="en-US" dirty="0">
                <a:solidFill>
                  <a:schemeClr val="bg1"/>
                </a:solidFill>
                <a:latin typeface="Calibri" panose="020F0502020204030204" pitchFamily="34" charset="0"/>
                <a:cs typeface="Calibri" panose="020F0502020204030204" pitchFamily="34" charset="0"/>
              </a:rPr>
              <a:t>2023 PetSmart</a:t>
            </a:r>
          </a:p>
        </p:txBody>
      </p:sp>
      <p:pic>
        <p:nvPicPr>
          <p:cNvPr id="9" name="Picture 8">
            <a:extLst>
              <a:ext uri="{FF2B5EF4-FFF2-40B4-BE49-F238E27FC236}">
                <a16:creationId xmlns:a16="http://schemas.microsoft.com/office/drawing/2014/main" id="{453017F8-2716-55C5-0C4A-26FB06C96B50}"/>
              </a:ext>
            </a:extLst>
          </p:cNvPr>
          <p:cNvPicPr>
            <a:picLocks noChangeAspect="1"/>
          </p:cNvPicPr>
          <p:nvPr/>
        </p:nvPicPr>
        <p:blipFill>
          <a:blip r:embed="rId3"/>
          <a:stretch>
            <a:fillRect/>
          </a:stretch>
        </p:blipFill>
        <p:spPr>
          <a:xfrm>
            <a:off x="687134" y="1036949"/>
            <a:ext cx="6872355" cy="5294560"/>
          </a:xfrm>
          <a:prstGeom prst="rect">
            <a:avLst/>
          </a:prstGeom>
          <a:ln>
            <a:solidFill>
              <a:schemeClr val="tx1"/>
            </a:solidFill>
          </a:ln>
        </p:spPr>
      </p:pic>
      <p:sp>
        <p:nvSpPr>
          <p:cNvPr id="10" name="TextBox 9">
            <a:extLst>
              <a:ext uri="{FF2B5EF4-FFF2-40B4-BE49-F238E27FC236}">
                <a16:creationId xmlns:a16="http://schemas.microsoft.com/office/drawing/2014/main" id="{C641E81D-2E95-28DD-AA08-3FCDF477F0EA}"/>
              </a:ext>
            </a:extLst>
          </p:cNvPr>
          <p:cNvSpPr txBox="1"/>
          <p:nvPr/>
        </p:nvSpPr>
        <p:spPr>
          <a:xfrm>
            <a:off x="8165592" y="2160735"/>
            <a:ext cx="3462059"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Senior Leaders set the stage sharing their own personal stories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Email to the entire PetSmart team kicking off Mental Health Awareness Month</a:t>
            </a: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873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508917-FBE8-52F1-824D-87CF64FDFBBB}"/>
              </a:ext>
            </a:extLst>
          </p:cNvPr>
          <p:cNvPicPr>
            <a:picLocks noChangeAspect="1"/>
          </p:cNvPicPr>
          <p:nvPr/>
        </p:nvPicPr>
        <p:blipFill>
          <a:blip r:embed="rId2"/>
          <a:stretch>
            <a:fillRect/>
          </a:stretch>
        </p:blipFill>
        <p:spPr>
          <a:xfrm>
            <a:off x="4637859" y="1812189"/>
            <a:ext cx="6912495" cy="4042345"/>
          </a:xfrm>
          <a:prstGeom prst="rect">
            <a:avLst/>
          </a:prstGeom>
          <a:ln>
            <a:solidFill>
              <a:schemeClr val="tx1"/>
            </a:solidFill>
          </a:ln>
        </p:spPr>
      </p:pic>
      <p:pic>
        <p:nvPicPr>
          <p:cNvPr id="5" name="Picture 4">
            <a:extLst>
              <a:ext uri="{FF2B5EF4-FFF2-40B4-BE49-F238E27FC236}">
                <a16:creationId xmlns:a16="http://schemas.microsoft.com/office/drawing/2014/main" id="{A6A3D202-3098-7EA0-153C-3671E161D39A}"/>
              </a:ext>
            </a:extLst>
          </p:cNvPr>
          <p:cNvPicPr>
            <a:picLocks noChangeAspect="1"/>
          </p:cNvPicPr>
          <p:nvPr/>
        </p:nvPicPr>
        <p:blipFill>
          <a:blip r:embed="rId3"/>
          <a:stretch>
            <a:fillRect/>
          </a:stretch>
        </p:blipFill>
        <p:spPr>
          <a:xfrm>
            <a:off x="289523" y="3523763"/>
            <a:ext cx="6102804" cy="2695717"/>
          </a:xfrm>
          <a:prstGeom prst="rect">
            <a:avLst/>
          </a:prstGeom>
          <a:ln>
            <a:solidFill>
              <a:schemeClr val="tx1"/>
            </a:solidFill>
          </a:ln>
        </p:spPr>
      </p:pic>
      <p:sp>
        <p:nvSpPr>
          <p:cNvPr id="4" name="Title 3">
            <a:extLst>
              <a:ext uri="{FF2B5EF4-FFF2-40B4-BE49-F238E27FC236}">
                <a16:creationId xmlns:a16="http://schemas.microsoft.com/office/drawing/2014/main" id="{FDAF5916-F360-E52A-820C-7576CF61D7FA}"/>
              </a:ext>
            </a:extLst>
          </p:cNvPr>
          <p:cNvSpPr>
            <a:spLocks noGrp="1"/>
          </p:cNvSpPr>
          <p:nvPr>
            <p:ph type="ctrTitle"/>
          </p:nvPr>
        </p:nvSpPr>
        <p:spPr/>
        <p:txBody>
          <a:bodyPr/>
          <a:lstStyle/>
          <a:p>
            <a:r>
              <a:rPr lang="en-US" dirty="0"/>
              <a:t>Intentional Communication All Year Long</a:t>
            </a:r>
          </a:p>
        </p:txBody>
      </p:sp>
      <p:pic>
        <p:nvPicPr>
          <p:cNvPr id="3" name="Picture 2">
            <a:extLst>
              <a:ext uri="{FF2B5EF4-FFF2-40B4-BE49-F238E27FC236}">
                <a16:creationId xmlns:a16="http://schemas.microsoft.com/office/drawing/2014/main" id="{F066C15D-1146-D686-982D-1F310F705E03}"/>
              </a:ext>
            </a:extLst>
          </p:cNvPr>
          <p:cNvPicPr>
            <a:picLocks noChangeAspect="1"/>
          </p:cNvPicPr>
          <p:nvPr/>
        </p:nvPicPr>
        <p:blipFill>
          <a:blip r:embed="rId4"/>
          <a:stretch>
            <a:fillRect/>
          </a:stretch>
        </p:blipFill>
        <p:spPr>
          <a:xfrm>
            <a:off x="1350133" y="1220321"/>
            <a:ext cx="6575452" cy="3467818"/>
          </a:xfrm>
          <a:prstGeom prst="rect">
            <a:avLst/>
          </a:prstGeom>
          <a:ln>
            <a:solidFill>
              <a:schemeClr val="tx1"/>
            </a:solidFill>
          </a:ln>
        </p:spPr>
      </p:pic>
      <p:sp>
        <p:nvSpPr>
          <p:cNvPr id="12" name="TextBox 11">
            <a:extLst>
              <a:ext uri="{FF2B5EF4-FFF2-40B4-BE49-F238E27FC236}">
                <a16:creationId xmlns:a16="http://schemas.microsoft.com/office/drawing/2014/main" id="{5A4A72C1-E5DA-870C-1427-5B1054B085AB}"/>
              </a:ext>
            </a:extLst>
          </p:cNvPr>
          <p:cNvSpPr txBox="1"/>
          <p:nvPr/>
        </p:nvSpPr>
        <p:spPr>
          <a:xfrm>
            <a:off x="101600" y="6464300"/>
            <a:ext cx="1568635" cy="369332"/>
          </a:xfrm>
          <a:prstGeom prst="rect">
            <a:avLst/>
          </a:prstGeom>
          <a:noFill/>
        </p:spPr>
        <p:txBody>
          <a:bodyPr wrap="none" rtlCol="0">
            <a:spAutoFit/>
          </a:bodyPr>
          <a:lstStyle/>
          <a:p>
            <a:r>
              <a:rPr lang="en-US" dirty="0">
                <a:solidFill>
                  <a:schemeClr val="bg1"/>
                </a:solidFill>
                <a:latin typeface="Calibri" panose="020F0502020204030204" pitchFamily="34" charset="0"/>
                <a:cs typeface="Calibri" panose="020F0502020204030204" pitchFamily="34" charset="0"/>
              </a:rPr>
              <a:t>2023 PetSmart</a:t>
            </a:r>
          </a:p>
        </p:txBody>
      </p:sp>
    </p:spTree>
    <p:extLst>
      <p:ext uri="{BB962C8B-B14F-4D97-AF65-F5344CB8AC3E}">
        <p14:creationId xmlns:p14="http://schemas.microsoft.com/office/powerpoint/2010/main" val="110914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F5916-F360-E52A-820C-7576CF61D7FA}"/>
              </a:ext>
            </a:extLst>
          </p:cNvPr>
          <p:cNvSpPr>
            <a:spLocks noGrp="1"/>
          </p:cNvSpPr>
          <p:nvPr>
            <p:ph type="ctrTitle"/>
          </p:nvPr>
        </p:nvSpPr>
        <p:spPr/>
        <p:txBody>
          <a:bodyPr/>
          <a:lstStyle/>
          <a:p>
            <a:r>
              <a:rPr lang="en-US" dirty="0"/>
              <a:t>Toolkit of Resources</a:t>
            </a:r>
          </a:p>
        </p:txBody>
      </p:sp>
      <p:sp>
        <p:nvSpPr>
          <p:cNvPr id="19" name="TextBox 18">
            <a:extLst>
              <a:ext uri="{FF2B5EF4-FFF2-40B4-BE49-F238E27FC236}">
                <a16:creationId xmlns:a16="http://schemas.microsoft.com/office/drawing/2014/main" id="{55A8FC55-798A-1980-115A-397AFFFA155D}"/>
              </a:ext>
            </a:extLst>
          </p:cNvPr>
          <p:cNvSpPr txBox="1"/>
          <p:nvPr/>
        </p:nvSpPr>
        <p:spPr>
          <a:xfrm>
            <a:off x="8435953" y="2141414"/>
            <a:ext cx="3493450" cy="3170099"/>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Resources for associates and leaders to leverage throughout the month</a:t>
            </a:r>
          </a:p>
          <a:p>
            <a:endParaRPr lang="en-US" sz="28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Includes posters, Teams Backgrounds, Conversation Prompts and more</a:t>
            </a:r>
          </a:p>
        </p:txBody>
      </p:sp>
      <p:sp>
        <p:nvSpPr>
          <p:cNvPr id="22" name="TextBox 21">
            <a:extLst>
              <a:ext uri="{FF2B5EF4-FFF2-40B4-BE49-F238E27FC236}">
                <a16:creationId xmlns:a16="http://schemas.microsoft.com/office/drawing/2014/main" id="{94E00835-AC1F-B629-581B-53CC424A7D01}"/>
              </a:ext>
            </a:extLst>
          </p:cNvPr>
          <p:cNvSpPr txBox="1"/>
          <p:nvPr/>
        </p:nvSpPr>
        <p:spPr>
          <a:xfrm>
            <a:off x="101600" y="6464300"/>
            <a:ext cx="1568635" cy="369332"/>
          </a:xfrm>
          <a:prstGeom prst="rect">
            <a:avLst/>
          </a:prstGeom>
          <a:noFill/>
        </p:spPr>
        <p:txBody>
          <a:bodyPr wrap="none" rtlCol="0">
            <a:spAutoFit/>
          </a:bodyPr>
          <a:lstStyle/>
          <a:p>
            <a:r>
              <a:rPr lang="en-US" dirty="0">
                <a:solidFill>
                  <a:schemeClr val="bg1"/>
                </a:solidFill>
                <a:latin typeface="Calibri" panose="020F0502020204030204" pitchFamily="34" charset="0"/>
                <a:cs typeface="Calibri" panose="020F0502020204030204" pitchFamily="34" charset="0"/>
              </a:rPr>
              <a:t>2023 PetSmart</a:t>
            </a:r>
          </a:p>
        </p:txBody>
      </p:sp>
      <p:pic>
        <p:nvPicPr>
          <p:cNvPr id="3" name="Picture 2">
            <a:extLst>
              <a:ext uri="{FF2B5EF4-FFF2-40B4-BE49-F238E27FC236}">
                <a16:creationId xmlns:a16="http://schemas.microsoft.com/office/drawing/2014/main" id="{7B043C58-30A1-1254-FC0E-1BD3D40B2CA0}"/>
              </a:ext>
            </a:extLst>
          </p:cNvPr>
          <p:cNvPicPr>
            <a:picLocks noChangeAspect="1"/>
          </p:cNvPicPr>
          <p:nvPr/>
        </p:nvPicPr>
        <p:blipFill>
          <a:blip r:embed="rId2"/>
          <a:stretch>
            <a:fillRect/>
          </a:stretch>
        </p:blipFill>
        <p:spPr>
          <a:xfrm>
            <a:off x="455631" y="1115081"/>
            <a:ext cx="7495674" cy="5059221"/>
          </a:xfrm>
          <a:prstGeom prst="rect">
            <a:avLst/>
          </a:prstGeom>
        </p:spPr>
      </p:pic>
    </p:spTree>
    <p:extLst>
      <p:ext uri="{BB962C8B-B14F-4D97-AF65-F5344CB8AC3E}">
        <p14:creationId xmlns:p14="http://schemas.microsoft.com/office/powerpoint/2010/main" val="114835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F5916-F360-E52A-820C-7576CF61D7FA}"/>
              </a:ext>
            </a:extLst>
          </p:cNvPr>
          <p:cNvSpPr>
            <a:spLocks noGrp="1"/>
          </p:cNvSpPr>
          <p:nvPr>
            <p:ph type="ctrTitle"/>
          </p:nvPr>
        </p:nvSpPr>
        <p:spPr/>
        <p:txBody>
          <a:bodyPr/>
          <a:lstStyle/>
          <a:p>
            <a:r>
              <a:rPr lang="en-US" dirty="0"/>
              <a:t>Example Conversation Prompts</a:t>
            </a:r>
          </a:p>
        </p:txBody>
      </p:sp>
      <p:pic>
        <p:nvPicPr>
          <p:cNvPr id="21" name="Picture 20">
            <a:extLst>
              <a:ext uri="{FF2B5EF4-FFF2-40B4-BE49-F238E27FC236}">
                <a16:creationId xmlns:a16="http://schemas.microsoft.com/office/drawing/2014/main" id="{21772DF4-A423-ACED-69F5-7455A831DE33}"/>
              </a:ext>
            </a:extLst>
          </p:cNvPr>
          <p:cNvPicPr>
            <a:picLocks noChangeAspect="1"/>
          </p:cNvPicPr>
          <p:nvPr/>
        </p:nvPicPr>
        <p:blipFill>
          <a:blip r:embed="rId2"/>
          <a:stretch>
            <a:fillRect/>
          </a:stretch>
        </p:blipFill>
        <p:spPr>
          <a:xfrm>
            <a:off x="424205" y="1225730"/>
            <a:ext cx="6119917" cy="3932570"/>
          </a:xfrm>
          <a:prstGeom prst="rect">
            <a:avLst/>
          </a:prstGeom>
        </p:spPr>
      </p:pic>
      <p:pic>
        <p:nvPicPr>
          <p:cNvPr id="3" name="Picture 2">
            <a:extLst>
              <a:ext uri="{FF2B5EF4-FFF2-40B4-BE49-F238E27FC236}">
                <a16:creationId xmlns:a16="http://schemas.microsoft.com/office/drawing/2014/main" id="{B3099D76-F75B-0437-EB59-0508359C110A}"/>
              </a:ext>
            </a:extLst>
          </p:cNvPr>
          <p:cNvPicPr>
            <a:picLocks noChangeAspect="1"/>
          </p:cNvPicPr>
          <p:nvPr/>
        </p:nvPicPr>
        <p:blipFill>
          <a:blip r:embed="rId3"/>
          <a:stretch>
            <a:fillRect/>
          </a:stretch>
        </p:blipFill>
        <p:spPr>
          <a:xfrm>
            <a:off x="5841276" y="2327554"/>
            <a:ext cx="6142226" cy="3932570"/>
          </a:xfrm>
          <a:prstGeom prst="rect">
            <a:avLst/>
          </a:prstGeom>
        </p:spPr>
      </p:pic>
      <p:sp>
        <p:nvSpPr>
          <p:cNvPr id="5" name="TextBox 4">
            <a:extLst>
              <a:ext uri="{FF2B5EF4-FFF2-40B4-BE49-F238E27FC236}">
                <a16:creationId xmlns:a16="http://schemas.microsoft.com/office/drawing/2014/main" id="{9EA9BDF0-838A-4561-ACC5-4CA2C5525F2C}"/>
              </a:ext>
            </a:extLst>
          </p:cNvPr>
          <p:cNvSpPr txBox="1"/>
          <p:nvPr/>
        </p:nvSpPr>
        <p:spPr>
          <a:xfrm>
            <a:off x="101600" y="6464300"/>
            <a:ext cx="1568635" cy="369332"/>
          </a:xfrm>
          <a:prstGeom prst="rect">
            <a:avLst/>
          </a:prstGeom>
          <a:noFill/>
        </p:spPr>
        <p:txBody>
          <a:bodyPr wrap="none" rtlCol="0">
            <a:spAutoFit/>
          </a:bodyPr>
          <a:lstStyle/>
          <a:p>
            <a:r>
              <a:rPr lang="en-US" dirty="0">
                <a:solidFill>
                  <a:schemeClr val="bg1"/>
                </a:solidFill>
                <a:latin typeface="Calibri" panose="020F0502020204030204" pitchFamily="34" charset="0"/>
                <a:cs typeface="Calibri" panose="020F0502020204030204" pitchFamily="34" charset="0"/>
              </a:rPr>
              <a:t>2023 PetSmart</a:t>
            </a:r>
          </a:p>
        </p:txBody>
      </p:sp>
    </p:spTree>
    <p:extLst>
      <p:ext uri="{BB962C8B-B14F-4D97-AF65-F5344CB8AC3E}">
        <p14:creationId xmlns:p14="http://schemas.microsoft.com/office/powerpoint/2010/main" val="2799045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D3D43-1472-C68F-9A73-517A18F434A4}"/>
              </a:ext>
            </a:extLst>
          </p:cNvPr>
          <p:cNvPicPr>
            <a:picLocks noChangeAspect="1"/>
          </p:cNvPicPr>
          <p:nvPr/>
        </p:nvPicPr>
        <p:blipFill>
          <a:blip r:embed="rId2"/>
          <a:stretch>
            <a:fillRect/>
          </a:stretch>
        </p:blipFill>
        <p:spPr>
          <a:xfrm>
            <a:off x="5549900" y="2844490"/>
            <a:ext cx="6540500" cy="3355953"/>
          </a:xfrm>
          <a:prstGeom prst="rect">
            <a:avLst/>
          </a:prstGeom>
          <a:ln>
            <a:solidFill>
              <a:schemeClr val="tx1"/>
            </a:solidFill>
          </a:ln>
        </p:spPr>
      </p:pic>
      <p:sp>
        <p:nvSpPr>
          <p:cNvPr id="4" name="Title 3">
            <a:extLst>
              <a:ext uri="{FF2B5EF4-FFF2-40B4-BE49-F238E27FC236}">
                <a16:creationId xmlns:a16="http://schemas.microsoft.com/office/drawing/2014/main" id="{FDAF5916-F360-E52A-820C-7576CF61D7FA}"/>
              </a:ext>
            </a:extLst>
          </p:cNvPr>
          <p:cNvSpPr>
            <a:spLocks noGrp="1"/>
          </p:cNvSpPr>
          <p:nvPr>
            <p:ph type="ctrTitle"/>
          </p:nvPr>
        </p:nvSpPr>
        <p:spPr/>
        <p:txBody>
          <a:bodyPr/>
          <a:lstStyle/>
          <a:p>
            <a:r>
              <a:rPr lang="en-US" dirty="0"/>
              <a:t>20 Day Mental Health Challenge</a:t>
            </a:r>
          </a:p>
        </p:txBody>
      </p:sp>
      <p:pic>
        <p:nvPicPr>
          <p:cNvPr id="8" name="Picture 7">
            <a:extLst>
              <a:ext uri="{FF2B5EF4-FFF2-40B4-BE49-F238E27FC236}">
                <a16:creationId xmlns:a16="http://schemas.microsoft.com/office/drawing/2014/main" id="{2C9338B2-6979-7C13-9DD1-C1E78DE14E0E}"/>
              </a:ext>
            </a:extLst>
          </p:cNvPr>
          <p:cNvPicPr>
            <a:picLocks noChangeAspect="1"/>
          </p:cNvPicPr>
          <p:nvPr/>
        </p:nvPicPr>
        <p:blipFill>
          <a:blip r:embed="rId3"/>
          <a:stretch>
            <a:fillRect/>
          </a:stretch>
        </p:blipFill>
        <p:spPr>
          <a:xfrm>
            <a:off x="424205" y="1392618"/>
            <a:ext cx="7076190" cy="2561905"/>
          </a:xfrm>
          <a:prstGeom prst="rect">
            <a:avLst/>
          </a:prstGeom>
          <a:ln>
            <a:solidFill>
              <a:schemeClr val="tx1"/>
            </a:solidFill>
          </a:ln>
        </p:spPr>
      </p:pic>
      <p:sp>
        <p:nvSpPr>
          <p:cNvPr id="12" name="TextBox 11">
            <a:extLst>
              <a:ext uri="{FF2B5EF4-FFF2-40B4-BE49-F238E27FC236}">
                <a16:creationId xmlns:a16="http://schemas.microsoft.com/office/drawing/2014/main" id="{DFD7F12F-7CB1-0F44-DD97-B09D5D0C58D5}"/>
              </a:ext>
            </a:extLst>
          </p:cNvPr>
          <p:cNvSpPr txBox="1"/>
          <p:nvPr/>
        </p:nvSpPr>
        <p:spPr>
          <a:xfrm>
            <a:off x="424204" y="4310192"/>
            <a:ext cx="4909796" cy="1661993"/>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Download a copy of the challenge and make it your own!</a:t>
            </a:r>
          </a:p>
          <a:p>
            <a:endParaRPr lang="en-US"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hlinkClick r:id="rId4"/>
              </a:rPr>
              <a:t>https://benefits.petsmart.com/wp-content/uploads/20-Day-Mental-Health-Challenge.pdf</a:t>
            </a:r>
            <a:endParaRPr lang="en-US" sz="14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8F262559-EE29-98A2-6C8F-9120C1DABAD6}"/>
              </a:ext>
            </a:extLst>
          </p:cNvPr>
          <p:cNvSpPr txBox="1"/>
          <p:nvPr/>
        </p:nvSpPr>
        <p:spPr>
          <a:xfrm>
            <a:off x="101600" y="6464300"/>
            <a:ext cx="1568635" cy="369332"/>
          </a:xfrm>
          <a:prstGeom prst="rect">
            <a:avLst/>
          </a:prstGeom>
          <a:noFill/>
        </p:spPr>
        <p:txBody>
          <a:bodyPr wrap="none" rtlCol="0">
            <a:spAutoFit/>
          </a:bodyPr>
          <a:lstStyle/>
          <a:p>
            <a:r>
              <a:rPr lang="en-US" dirty="0">
                <a:solidFill>
                  <a:schemeClr val="bg1"/>
                </a:solidFill>
                <a:latin typeface="Calibri" panose="020F0502020204030204" pitchFamily="34" charset="0"/>
                <a:cs typeface="Calibri" panose="020F0502020204030204" pitchFamily="34" charset="0"/>
              </a:rPr>
              <a:t>2023 PetSmart</a:t>
            </a:r>
          </a:p>
        </p:txBody>
      </p:sp>
      <p:pic>
        <p:nvPicPr>
          <p:cNvPr id="6" name="Picture 5">
            <a:extLst>
              <a:ext uri="{FF2B5EF4-FFF2-40B4-BE49-F238E27FC236}">
                <a16:creationId xmlns:a16="http://schemas.microsoft.com/office/drawing/2014/main" id="{4D4600ED-E2F2-1B83-DB11-99F80974C64B}"/>
              </a:ext>
            </a:extLst>
          </p:cNvPr>
          <p:cNvPicPr>
            <a:picLocks noChangeAspect="1"/>
          </p:cNvPicPr>
          <p:nvPr/>
        </p:nvPicPr>
        <p:blipFill>
          <a:blip r:embed="rId5"/>
          <a:stretch>
            <a:fillRect/>
          </a:stretch>
        </p:blipFill>
        <p:spPr>
          <a:xfrm>
            <a:off x="7716295" y="1392618"/>
            <a:ext cx="4108572" cy="2870448"/>
          </a:xfrm>
          <a:prstGeom prst="rect">
            <a:avLst/>
          </a:prstGeom>
          <a:ln>
            <a:solidFill>
              <a:schemeClr val="tx1"/>
            </a:solidFill>
          </a:ln>
        </p:spPr>
      </p:pic>
    </p:spTree>
    <p:extLst>
      <p:ext uri="{BB962C8B-B14F-4D97-AF65-F5344CB8AC3E}">
        <p14:creationId xmlns:p14="http://schemas.microsoft.com/office/powerpoint/2010/main" val="384462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F5916-F360-E52A-820C-7576CF61D7FA}"/>
              </a:ext>
            </a:extLst>
          </p:cNvPr>
          <p:cNvSpPr>
            <a:spLocks noGrp="1"/>
          </p:cNvSpPr>
          <p:nvPr>
            <p:ph type="ctrTitle"/>
          </p:nvPr>
        </p:nvSpPr>
        <p:spPr/>
        <p:txBody>
          <a:bodyPr/>
          <a:lstStyle/>
          <a:p>
            <a:r>
              <a:rPr lang="en-US" dirty="0"/>
              <a:t>Mental Health Awareness Bingo</a:t>
            </a:r>
          </a:p>
        </p:txBody>
      </p:sp>
      <p:sp>
        <p:nvSpPr>
          <p:cNvPr id="10" name="TextBox 9">
            <a:extLst>
              <a:ext uri="{FF2B5EF4-FFF2-40B4-BE49-F238E27FC236}">
                <a16:creationId xmlns:a16="http://schemas.microsoft.com/office/drawing/2014/main" id="{9E9782EA-4052-EEB0-68DF-ED7449D3AA11}"/>
              </a:ext>
            </a:extLst>
          </p:cNvPr>
          <p:cNvSpPr txBox="1"/>
          <p:nvPr/>
        </p:nvSpPr>
        <p:spPr>
          <a:xfrm>
            <a:off x="2384909" y="5636384"/>
            <a:ext cx="1951240"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Canada Bingo Card</a:t>
            </a:r>
          </a:p>
        </p:txBody>
      </p:sp>
      <p:sp>
        <p:nvSpPr>
          <p:cNvPr id="13" name="TextBox 12">
            <a:extLst>
              <a:ext uri="{FF2B5EF4-FFF2-40B4-BE49-F238E27FC236}">
                <a16:creationId xmlns:a16="http://schemas.microsoft.com/office/drawing/2014/main" id="{C9F9BEF3-EE61-D376-682B-1AC01EA76925}"/>
              </a:ext>
            </a:extLst>
          </p:cNvPr>
          <p:cNvSpPr txBox="1"/>
          <p:nvPr/>
        </p:nvSpPr>
        <p:spPr>
          <a:xfrm>
            <a:off x="8206589" y="5636384"/>
            <a:ext cx="150560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US Bingo Card</a:t>
            </a:r>
          </a:p>
        </p:txBody>
      </p:sp>
      <p:pic>
        <p:nvPicPr>
          <p:cNvPr id="15" name="Picture 14">
            <a:extLst>
              <a:ext uri="{FF2B5EF4-FFF2-40B4-BE49-F238E27FC236}">
                <a16:creationId xmlns:a16="http://schemas.microsoft.com/office/drawing/2014/main" id="{2BF0F332-0856-1049-9CA5-E4D88FD5C9C4}"/>
              </a:ext>
            </a:extLst>
          </p:cNvPr>
          <p:cNvPicPr>
            <a:picLocks noChangeAspect="1"/>
          </p:cNvPicPr>
          <p:nvPr/>
        </p:nvPicPr>
        <p:blipFill>
          <a:blip r:embed="rId2"/>
          <a:stretch>
            <a:fillRect/>
          </a:stretch>
        </p:blipFill>
        <p:spPr>
          <a:xfrm>
            <a:off x="6333564" y="1367095"/>
            <a:ext cx="4971429" cy="4219048"/>
          </a:xfrm>
          <a:prstGeom prst="rect">
            <a:avLst/>
          </a:prstGeom>
          <a:ln>
            <a:solidFill>
              <a:schemeClr val="tx1"/>
            </a:solidFill>
          </a:ln>
        </p:spPr>
      </p:pic>
      <p:pic>
        <p:nvPicPr>
          <p:cNvPr id="17" name="Picture 16">
            <a:extLst>
              <a:ext uri="{FF2B5EF4-FFF2-40B4-BE49-F238E27FC236}">
                <a16:creationId xmlns:a16="http://schemas.microsoft.com/office/drawing/2014/main" id="{F714167F-27AA-2054-F7F8-F2B7CCA8CDAB}"/>
              </a:ext>
            </a:extLst>
          </p:cNvPr>
          <p:cNvPicPr>
            <a:picLocks noChangeAspect="1"/>
          </p:cNvPicPr>
          <p:nvPr/>
        </p:nvPicPr>
        <p:blipFill>
          <a:blip r:embed="rId3"/>
          <a:stretch>
            <a:fillRect/>
          </a:stretch>
        </p:blipFill>
        <p:spPr>
          <a:xfrm>
            <a:off x="963199" y="1367095"/>
            <a:ext cx="4895238" cy="4123809"/>
          </a:xfrm>
          <a:prstGeom prst="rect">
            <a:avLst/>
          </a:prstGeom>
          <a:ln>
            <a:solidFill>
              <a:schemeClr val="tx1"/>
            </a:solidFill>
          </a:ln>
        </p:spPr>
      </p:pic>
      <p:sp>
        <p:nvSpPr>
          <p:cNvPr id="18" name="TextBox 17">
            <a:extLst>
              <a:ext uri="{FF2B5EF4-FFF2-40B4-BE49-F238E27FC236}">
                <a16:creationId xmlns:a16="http://schemas.microsoft.com/office/drawing/2014/main" id="{91DC743A-4E35-03B7-4F86-32052AA7395E}"/>
              </a:ext>
            </a:extLst>
          </p:cNvPr>
          <p:cNvSpPr txBox="1"/>
          <p:nvPr/>
        </p:nvSpPr>
        <p:spPr>
          <a:xfrm>
            <a:off x="101600" y="6464300"/>
            <a:ext cx="1568635" cy="369332"/>
          </a:xfrm>
          <a:prstGeom prst="rect">
            <a:avLst/>
          </a:prstGeom>
          <a:noFill/>
        </p:spPr>
        <p:txBody>
          <a:bodyPr wrap="none" rtlCol="0">
            <a:spAutoFit/>
          </a:bodyPr>
          <a:lstStyle/>
          <a:p>
            <a:r>
              <a:rPr lang="en-US" dirty="0">
                <a:solidFill>
                  <a:schemeClr val="bg1"/>
                </a:solidFill>
                <a:latin typeface="Calibri" panose="020F0502020204030204" pitchFamily="34" charset="0"/>
                <a:cs typeface="Calibri" panose="020F0502020204030204" pitchFamily="34" charset="0"/>
              </a:rPr>
              <a:t>2023 PetSmart</a:t>
            </a:r>
          </a:p>
        </p:txBody>
      </p:sp>
    </p:spTree>
    <p:extLst>
      <p:ext uri="{BB962C8B-B14F-4D97-AF65-F5344CB8AC3E}">
        <p14:creationId xmlns:p14="http://schemas.microsoft.com/office/powerpoint/2010/main" val="255436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F5916-F360-E52A-820C-7576CF61D7FA}"/>
              </a:ext>
            </a:extLst>
          </p:cNvPr>
          <p:cNvSpPr>
            <a:spLocks noGrp="1"/>
          </p:cNvSpPr>
          <p:nvPr>
            <p:ph type="ctrTitle"/>
          </p:nvPr>
        </p:nvSpPr>
        <p:spPr/>
        <p:txBody>
          <a:bodyPr/>
          <a:lstStyle/>
          <a:p>
            <a:r>
              <a:rPr lang="en-US" dirty="0"/>
              <a:t>Associate Resource Group Engagement</a:t>
            </a:r>
          </a:p>
        </p:txBody>
      </p:sp>
      <p:sp>
        <p:nvSpPr>
          <p:cNvPr id="18" name="TextBox 17">
            <a:extLst>
              <a:ext uri="{FF2B5EF4-FFF2-40B4-BE49-F238E27FC236}">
                <a16:creationId xmlns:a16="http://schemas.microsoft.com/office/drawing/2014/main" id="{91DC743A-4E35-03B7-4F86-32052AA7395E}"/>
              </a:ext>
            </a:extLst>
          </p:cNvPr>
          <p:cNvSpPr txBox="1"/>
          <p:nvPr/>
        </p:nvSpPr>
        <p:spPr>
          <a:xfrm>
            <a:off x="101600" y="6464300"/>
            <a:ext cx="1568635" cy="369332"/>
          </a:xfrm>
          <a:prstGeom prst="rect">
            <a:avLst/>
          </a:prstGeom>
          <a:noFill/>
        </p:spPr>
        <p:txBody>
          <a:bodyPr wrap="none" rtlCol="0">
            <a:spAutoFit/>
          </a:bodyPr>
          <a:lstStyle/>
          <a:p>
            <a:r>
              <a:rPr lang="en-US" dirty="0">
                <a:solidFill>
                  <a:schemeClr val="bg1"/>
                </a:solidFill>
                <a:latin typeface="Calibri" panose="020F0502020204030204" pitchFamily="34" charset="0"/>
                <a:cs typeface="Calibri" panose="020F0502020204030204" pitchFamily="34" charset="0"/>
              </a:rPr>
              <a:t>2023 PetSmart</a:t>
            </a:r>
          </a:p>
        </p:txBody>
      </p:sp>
      <p:pic>
        <p:nvPicPr>
          <p:cNvPr id="3" name="Picture 2">
            <a:extLst>
              <a:ext uri="{FF2B5EF4-FFF2-40B4-BE49-F238E27FC236}">
                <a16:creationId xmlns:a16="http://schemas.microsoft.com/office/drawing/2014/main" id="{4B8EC499-05BC-BC81-08F0-4030ACC1070A}"/>
              </a:ext>
            </a:extLst>
          </p:cNvPr>
          <p:cNvPicPr>
            <a:picLocks noChangeAspect="1"/>
          </p:cNvPicPr>
          <p:nvPr/>
        </p:nvPicPr>
        <p:blipFill>
          <a:blip r:embed="rId3"/>
          <a:stretch>
            <a:fillRect/>
          </a:stretch>
        </p:blipFill>
        <p:spPr>
          <a:xfrm>
            <a:off x="2309062" y="1036949"/>
            <a:ext cx="2800000" cy="2685714"/>
          </a:xfrm>
          <a:prstGeom prst="rect">
            <a:avLst/>
          </a:prstGeom>
        </p:spPr>
      </p:pic>
      <p:pic>
        <p:nvPicPr>
          <p:cNvPr id="6" name="Picture 5">
            <a:extLst>
              <a:ext uri="{FF2B5EF4-FFF2-40B4-BE49-F238E27FC236}">
                <a16:creationId xmlns:a16="http://schemas.microsoft.com/office/drawing/2014/main" id="{7A346C84-3A23-20A7-4A58-08273FD1F1B9}"/>
              </a:ext>
            </a:extLst>
          </p:cNvPr>
          <p:cNvPicPr>
            <a:picLocks noChangeAspect="1"/>
          </p:cNvPicPr>
          <p:nvPr/>
        </p:nvPicPr>
        <p:blipFill>
          <a:blip r:embed="rId4"/>
          <a:stretch>
            <a:fillRect/>
          </a:stretch>
        </p:blipFill>
        <p:spPr>
          <a:xfrm>
            <a:off x="2015499" y="3825451"/>
            <a:ext cx="3571429" cy="2000000"/>
          </a:xfrm>
          <a:prstGeom prst="rect">
            <a:avLst/>
          </a:prstGeom>
        </p:spPr>
      </p:pic>
      <p:pic>
        <p:nvPicPr>
          <p:cNvPr id="8" name="Picture 7">
            <a:extLst>
              <a:ext uri="{FF2B5EF4-FFF2-40B4-BE49-F238E27FC236}">
                <a16:creationId xmlns:a16="http://schemas.microsoft.com/office/drawing/2014/main" id="{B4E00C5B-F010-CE92-0989-F3C1477DF026}"/>
              </a:ext>
            </a:extLst>
          </p:cNvPr>
          <p:cNvPicPr>
            <a:picLocks noChangeAspect="1"/>
          </p:cNvPicPr>
          <p:nvPr/>
        </p:nvPicPr>
        <p:blipFill>
          <a:blip r:embed="rId5"/>
          <a:stretch>
            <a:fillRect/>
          </a:stretch>
        </p:blipFill>
        <p:spPr>
          <a:xfrm>
            <a:off x="6345864" y="1727081"/>
            <a:ext cx="4848861" cy="3403837"/>
          </a:xfrm>
          <a:prstGeom prst="rect">
            <a:avLst/>
          </a:prstGeom>
          <a:ln>
            <a:noFill/>
          </a:ln>
        </p:spPr>
      </p:pic>
    </p:spTree>
    <p:extLst>
      <p:ext uri="{BB962C8B-B14F-4D97-AF65-F5344CB8AC3E}">
        <p14:creationId xmlns:p14="http://schemas.microsoft.com/office/powerpoint/2010/main" val="3495281801"/>
      </p:ext>
    </p:extLst>
  </p:cSld>
  <p:clrMapOvr>
    <a:masterClrMapping/>
  </p:clrMapOvr>
</p:sld>
</file>

<file path=ppt/theme/theme1.xml><?xml version="1.0" encoding="utf-8"?>
<a:theme xmlns:a="http://schemas.openxmlformats.org/drawingml/2006/main" name="AFP - Section 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CC3CD2B3-AC35-504F-B8F7-92A78645979C}" vid="{03CD22B0-103F-894E-999A-0FB5B2D89402}"/>
    </a:ext>
  </a:extLst>
</a:theme>
</file>

<file path=ppt/theme/theme10.xml><?xml version="1.0" encoding="utf-8"?>
<a:theme xmlns:a="http://schemas.openxmlformats.org/drawingml/2006/main" name="2_AFP - Presentation Option #1">
  <a:themeElements>
    <a:clrScheme name="Custom 8">
      <a:dk1>
        <a:sysClr val="windowText" lastClr="000000"/>
      </a:dk1>
      <a:lt1>
        <a:sysClr val="window" lastClr="FFFFFF"/>
      </a:lt1>
      <a:dk2>
        <a:srgbClr val="FFFFFF"/>
      </a:dk2>
      <a:lt2>
        <a:srgbClr val="DD2834"/>
      </a:lt2>
      <a:accent1>
        <a:srgbClr val="DD2834"/>
      </a:accent1>
      <a:accent2>
        <a:srgbClr val="206EF6"/>
      </a:accent2>
      <a:accent3>
        <a:srgbClr val="20B8E1"/>
      </a:accent3>
      <a:accent4>
        <a:srgbClr val="FFFFFF"/>
      </a:accent4>
      <a:accent5>
        <a:srgbClr val="EEEEEE"/>
      </a:accent5>
      <a:accent6>
        <a:srgbClr val="206EF6"/>
      </a:accent6>
      <a:hlink>
        <a:srgbClr val="EF4D31"/>
      </a:hlink>
      <a:folHlink>
        <a:srgbClr val="0A3A49"/>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CC3CD2B3-AC35-504F-B8F7-92A78645979C}" vid="{14CA5FFA-A27A-C94C-8F5A-4BA6A5F76D26}"/>
    </a:ext>
  </a:extLst>
</a:theme>
</file>

<file path=ppt/theme/theme11.xml><?xml version="1.0" encoding="utf-8"?>
<a:theme xmlns:a="http://schemas.openxmlformats.org/drawingml/2006/main" name="1_AFP - Presentation Option #6">
  <a:themeElements>
    <a:clrScheme name="Custom 6">
      <a:dk1>
        <a:sysClr val="windowText" lastClr="000000"/>
      </a:dk1>
      <a:lt1>
        <a:sysClr val="window" lastClr="FFFFFF"/>
      </a:lt1>
      <a:dk2>
        <a:srgbClr val="FFFFFF"/>
      </a:dk2>
      <a:lt2>
        <a:srgbClr val="DD2834"/>
      </a:lt2>
      <a:accent1>
        <a:srgbClr val="DD2834"/>
      </a:accent1>
      <a:accent2>
        <a:srgbClr val="206EF6"/>
      </a:accent2>
      <a:accent3>
        <a:srgbClr val="20B8E1"/>
      </a:accent3>
      <a:accent4>
        <a:srgbClr val="FFFFFF"/>
      </a:accent4>
      <a:accent5>
        <a:srgbClr val="EEEEEE"/>
      </a:accent5>
      <a:accent6>
        <a:srgbClr val="0A3A49"/>
      </a:accent6>
      <a:hlink>
        <a:srgbClr val="EF4D31"/>
      </a:hlink>
      <a:folHlink>
        <a:srgbClr val="0A3A49"/>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CC3CD2B3-AC35-504F-B8F7-92A78645979C}" vid="{439825DC-DC45-7047-B3DC-1489C5B2E7BC}"/>
    </a:ext>
  </a:extLst>
</a:theme>
</file>

<file path=ppt/theme/theme12.xml><?xml version="1.0" encoding="utf-8"?>
<a:theme xmlns:a="http://schemas.openxmlformats.org/drawingml/2006/main" name="3_AFP - Presentation Option #1">
  <a:themeElements>
    <a:clrScheme name="Custom 7">
      <a:dk1>
        <a:sysClr val="windowText" lastClr="000000"/>
      </a:dk1>
      <a:lt1>
        <a:sysClr val="window" lastClr="FFFFFF"/>
      </a:lt1>
      <a:dk2>
        <a:srgbClr val="FFFFFF"/>
      </a:dk2>
      <a:lt2>
        <a:srgbClr val="DD2834"/>
      </a:lt2>
      <a:accent1>
        <a:srgbClr val="DD2834"/>
      </a:accent1>
      <a:accent2>
        <a:srgbClr val="206EF6"/>
      </a:accent2>
      <a:accent3>
        <a:srgbClr val="20B8E1"/>
      </a:accent3>
      <a:accent4>
        <a:srgbClr val="FFFFFF"/>
      </a:accent4>
      <a:accent5>
        <a:srgbClr val="EEEEEE"/>
      </a:accent5>
      <a:accent6>
        <a:srgbClr val="206EF6"/>
      </a:accent6>
      <a:hlink>
        <a:srgbClr val="EF4D31"/>
      </a:hlink>
      <a:folHlink>
        <a:srgbClr val="0A3A4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CC3CD2B3-AC35-504F-B8F7-92A78645979C}" vid="{14CA5FFA-A27A-C94C-8F5A-4BA6A5F76D26}"/>
    </a:ext>
  </a:extLst>
</a:theme>
</file>

<file path=ppt/theme/theme13.xml><?xml version="1.0" encoding="utf-8"?>
<a:theme xmlns:a="http://schemas.openxmlformats.org/drawingml/2006/main" name="1_AFP - Presentation Option #4">
  <a:themeElements>
    <a:clrScheme name="Custom 6">
      <a:dk1>
        <a:sysClr val="windowText" lastClr="000000"/>
      </a:dk1>
      <a:lt1>
        <a:sysClr val="window" lastClr="FFFFFF"/>
      </a:lt1>
      <a:dk2>
        <a:srgbClr val="FFFFFF"/>
      </a:dk2>
      <a:lt2>
        <a:srgbClr val="DD2834"/>
      </a:lt2>
      <a:accent1>
        <a:srgbClr val="DD2834"/>
      </a:accent1>
      <a:accent2>
        <a:srgbClr val="206EF6"/>
      </a:accent2>
      <a:accent3>
        <a:srgbClr val="20B8E1"/>
      </a:accent3>
      <a:accent4>
        <a:srgbClr val="FFFFFF"/>
      </a:accent4>
      <a:accent5>
        <a:srgbClr val="EEEEEE"/>
      </a:accent5>
      <a:accent6>
        <a:srgbClr val="0A3A49"/>
      </a:accent6>
      <a:hlink>
        <a:srgbClr val="EF4D31"/>
      </a:hlink>
      <a:folHlink>
        <a:srgbClr val="0A3A49"/>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CC3CD2B3-AC35-504F-B8F7-92A78645979C}" vid="{7D6EBD6C-2984-0E47-A68B-6508064A4140}"/>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FP - Presentation Option #1">
  <a:themeElements>
    <a:clrScheme name="Custom 9">
      <a:dk1>
        <a:sysClr val="windowText" lastClr="000000"/>
      </a:dk1>
      <a:lt1>
        <a:sysClr val="window" lastClr="FFFFFF"/>
      </a:lt1>
      <a:dk2>
        <a:srgbClr val="FFFFFF"/>
      </a:dk2>
      <a:lt2>
        <a:srgbClr val="DD2834"/>
      </a:lt2>
      <a:accent1>
        <a:srgbClr val="DD2834"/>
      </a:accent1>
      <a:accent2>
        <a:srgbClr val="206EF6"/>
      </a:accent2>
      <a:accent3>
        <a:srgbClr val="B6DCE4"/>
      </a:accent3>
      <a:accent4>
        <a:srgbClr val="FFFFFF"/>
      </a:accent4>
      <a:accent5>
        <a:srgbClr val="444B4D"/>
      </a:accent5>
      <a:accent6>
        <a:srgbClr val="EEEEEE"/>
      </a:accent6>
      <a:hlink>
        <a:srgbClr val="EF4D31"/>
      </a:hlink>
      <a:folHlink>
        <a:srgbClr val="0A3A49"/>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CC3CD2B3-AC35-504F-B8F7-92A78645979C}" vid="{14CA5FFA-A27A-C94C-8F5A-4BA6A5F76D26}"/>
    </a:ext>
  </a:extLst>
</a:theme>
</file>

<file path=ppt/theme/theme3.xml><?xml version="1.0" encoding="utf-8"?>
<a:theme xmlns:a="http://schemas.openxmlformats.org/drawingml/2006/main" name="AFP - Presentation Opti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CC3CD2B3-AC35-504F-B8F7-92A78645979C}" vid="{CA6C7DEB-0668-FB4B-80AC-8BC1CDAFF274}"/>
    </a:ext>
  </a:extLst>
</a:theme>
</file>

<file path=ppt/theme/theme4.xml><?xml version="1.0" encoding="utf-8"?>
<a:theme xmlns:a="http://schemas.openxmlformats.org/drawingml/2006/main" name="AFP - Presentation Optio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CC3CD2B3-AC35-504F-B8F7-92A78645979C}" vid="{5F2BFDF8-0E78-274A-BCED-BBA9587519F6}"/>
    </a:ext>
  </a:extLst>
</a:theme>
</file>

<file path=ppt/theme/theme5.xml><?xml version="1.0" encoding="utf-8"?>
<a:theme xmlns:a="http://schemas.openxmlformats.org/drawingml/2006/main" name="AFP - Presentation Option #4">
  <a:themeElements>
    <a:clrScheme name="Custom 9">
      <a:dk1>
        <a:sysClr val="windowText" lastClr="000000"/>
      </a:dk1>
      <a:lt1>
        <a:sysClr val="window" lastClr="FFFFFF"/>
      </a:lt1>
      <a:dk2>
        <a:srgbClr val="FFFFFF"/>
      </a:dk2>
      <a:lt2>
        <a:srgbClr val="DD2834"/>
      </a:lt2>
      <a:accent1>
        <a:srgbClr val="DD2834"/>
      </a:accent1>
      <a:accent2>
        <a:srgbClr val="206EF6"/>
      </a:accent2>
      <a:accent3>
        <a:srgbClr val="B6DCE4"/>
      </a:accent3>
      <a:accent4>
        <a:srgbClr val="FFFFFF"/>
      </a:accent4>
      <a:accent5>
        <a:srgbClr val="444B4D"/>
      </a:accent5>
      <a:accent6>
        <a:srgbClr val="EEEEEE"/>
      </a:accent6>
      <a:hlink>
        <a:srgbClr val="EF4D31"/>
      </a:hlink>
      <a:folHlink>
        <a:srgbClr val="0A3A49"/>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CC3CD2B3-AC35-504F-B8F7-92A78645979C}" vid="{7D6EBD6C-2984-0E47-A68B-6508064A4140}"/>
    </a:ext>
  </a:extLst>
</a:theme>
</file>

<file path=ppt/theme/theme6.xml><?xml version="1.0" encoding="utf-8"?>
<a:theme xmlns:a="http://schemas.openxmlformats.org/drawingml/2006/main" name="AFP - Presentation Optio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CC3CD2B3-AC35-504F-B8F7-92A78645979C}" vid="{290B6DCB-8903-9645-B492-520FE4625DDA}"/>
    </a:ext>
  </a:extLst>
</a:theme>
</file>

<file path=ppt/theme/theme7.xml><?xml version="1.0" encoding="utf-8"?>
<a:theme xmlns:a="http://schemas.openxmlformats.org/drawingml/2006/main" name="AFP - Presentation Option #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CC3CD2B3-AC35-504F-B8F7-92A78645979C}" vid="{439825DC-DC45-7047-B3DC-1489C5B2E7BC}"/>
    </a:ext>
  </a:extLst>
</a:theme>
</file>

<file path=ppt/theme/theme8.xml><?xml version="1.0" encoding="utf-8"?>
<a:theme xmlns:a="http://schemas.openxmlformats.org/drawingml/2006/main" name="AFP - Appendix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CC3CD2B3-AC35-504F-B8F7-92A78645979C}" vid="{2F684CED-CCF6-2C47-909F-E9F75065274E}"/>
    </a:ext>
  </a:extLst>
</a:theme>
</file>

<file path=ppt/theme/theme9.xml><?xml version="1.0" encoding="utf-8"?>
<a:theme xmlns:a="http://schemas.openxmlformats.org/drawingml/2006/main" name="1_AFP - Presentation Option #1">
  <a:themeElements>
    <a:clrScheme name="Custom 7">
      <a:dk1>
        <a:sysClr val="windowText" lastClr="000000"/>
      </a:dk1>
      <a:lt1>
        <a:sysClr val="window" lastClr="FFFFFF"/>
      </a:lt1>
      <a:dk2>
        <a:srgbClr val="FFFFFF"/>
      </a:dk2>
      <a:lt2>
        <a:srgbClr val="DD2834"/>
      </a:lt2>
      <a:accent1>
        <a:srgbClr val="DD2834"/>
      </a:accent1>
      <a:accent2>
        <a:srgbClr val="206EF6"/>
      </a:accent2>
      <a:accent3>
        <a:srgbClr val="20B8E1"/>
      </a:accent3>
      <a:accent4>
        <a:srgbClr val="FFFFFF"/>
      </a:accent4>
      <a:accent5>
        <a:srgbClr val="EEEEEE"/>
      </a:accent5>
      <a:accent6>
        <a:srgbClr val="206EF6"/>
      </a:accent6>
      <a:hlink>
        <a:srgbClr val="EF4D31"/>
      </a:hlink>
      <a:folHlink>
        <a:srgbClr val="0A3A4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CC3CD2B3-AC35-504F-B8F7-92A78645979C}" vid="{14CA5FFA-A27A-C94C-8F5A-4BA6A5F76D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82B0B01F4A6C48AD8AD8488DB33BCB" ma:contentTypeVersion="16" ma:contentTypeDescription="Create a new document." ma:contentTypeScope="" ma:versionID="13320c60414651a3b22bff8a9ec632d8">
  <xsd:schema xmlns:xsd="http://www.w3.org/2001/XMLSchema" xmlns:xs="http://www.w3.org/2001/XMLSchema" xmlns:p="http://schemas.microsoft.com/office/2006/metadata/properties" xmlns:ns2="b2ee7455-ab0f-44c7-81db-0f566b33573a" xmlns:ns3="68f5bc21-b85f-41fc-8b76-246e82e59b41" targetNamespace="http://schemas.microsoft.com/office/2006/metadata/properties" ma:root="true" ma:fieldsID="90711fbfc7bc23ff34afd0f78a077e4d" ns2:_="" ns3:_="">
    <xsd:import namespace="b2ee7455-ab0f-44c7-81db-0f566b33573a"/>
    <xsd:import namespace="68f5bc21-b85f-41fc-8b76-246e82e59b4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GenerationTime" minOccurs="0"/>
                <xsd:element ref="ns2:MediaServiceEventHashCode" minOccurs="0"/>
                <xsd:element ref="ns2:MediaServiceOCR"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ee7455-ab0f-44c7-81db-0f566b3357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cf15ac5-a183-4dc4-8828-74f6527f44d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f5bc21-b85f-41fc-8b76-246e82e59b4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2ee7455-ab0f-44c7-81db-0f566b3357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DA8CE7-F104-403E-A704-6A4955366AE4}">
  <ds:schemaRefs>
    <ds:schemaRef ds:uri="68f5bc21-b85f-41fc-8b76-246e82e59b41"/>
    <ds:schemaRef ds:uri="b2ee7455-ab0f-44c7-81db-0f566b3357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76C78A-DE26-4354-ADC2-CB189A42CFDF}">
  <ds:schemaRefs>
    <ds:schemaRef ds:uri="http://schemas.microsoft.com/sharepoint/v3/contenttype/forms"/>
  </ds:schemaRefs>
</ds:datastoreItem>
</file>

<file path=customXml/itemProps3.xml><?xml version="1.0" encoding="utf-8"?>
<ds:datastoreItem xmlns:ds="http://schemas.openxmlformats.org/officeDocument/2006/customXml" ds:itemID="{A3B54356-EDC0-412B-83B5-507F8D8CE63C}">
  <ds:schemaRefs>
    <ds:schemaRef ds:uri="68f5bc21-b85f-41fc-8b76-246e82e59b4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b2ee7455-ab0f-44c7-81db-0f566b33573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Corporate Power Point Template_AFP_REV</Template>
  <TotalTime>765</TotalTime>
  <Words>296</Words>
  <Application>Microsoft Office PowerPoint</Application>
  <PresentationFormat>Widescreen</PresentationFormat>
  <Paragraphs>32</Paragraphs>
  <Slides>8</Slides>
  <Notes>2</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8</vt:i4>
      </vt:variant>
    </vt:vector>
  </HeadingPairs>
  <TitlesOfParts>
    <vt:vector size="30" baseType="lpstr">
      <vt:lpstr>AFP Headline Ultra</vt:lpstr>
      <vt:lpstr>Arial</vt:lpstr>
      <vt:lpstr>Calibri</vt:lpstr>
      <vt:lpstr>Calibri Light</vt:lpstr>
      <vt:lpstr>Century Gothic</vt:lpstr>
      <vt:lpstr>Euclid Circular B</vt:lpstr>
      <vt:lpstr>Euclid Circular B Light</vt:lpstr>
      <vt:lpstr>Euclid Circular B SemiBold</vt:lpstr>
      <vt:lpstr>Tw Cen MT</vt:lpstr>
      <vt:lpstr>AFP - Section Title Slide</vt:lpstr>
      <vt:lpstr>AFP - Presentation Option #1</vt:lpstr>
      <vt:lpstr>AFP - Presentation Option #2</vt:lpstr>
      <vt:lpstr>AFP - Presentation Option #3</vt:lpstr>
      <vt:lpstr>AFP - Presentation Option #4</vt:lpstr>
      <vt:lpstr>AFP - Presentation Option #5</vt:lpstr>
      <vt:lpstr>AFP - Presentation Option #6</vt:lpstr>
      <vt:lpstr>AFP - Appendix Slide</vt:lpstr>
      <vt:lpstr>1_AFP - Presentation Option #1</vt:lpstr>
      <vt:lpstr>2_AFP - Presentation Option #1</vt:lpstr>
      <vt:lpstr>1_AFP - Presentation Option #6</vt:lpstr>
      <vt:lpstr>3_AFP - Presentation Option #1</vt:lpstr>
      <vt:lpstr>1_AFP - Presentation Option #4</vt:lpstr>
      <vt:lpstr>Mental Health Awareness </vt:lpstr>
      <vt:lpstr>Email to PetSmart-All</vt:lpstr>
      <vt:lpstr>Intentional Communication All Year Long</vt:lpstr>
      <vt:lpstr>Toolkit of Resources</vt:lpstr>
      <vt:lpstr>Example Conversation Prompts</vt:lpstr>
      <vt:lpstr>20 Day Mental Health Challenge</vt:lpstr>
      <vt:lpstr>Mental Health Awareness Bingo</vt:lpstr>
      <vt:lpstr>Associate Resource Group Engagement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Kociemba</dc:creator>
  <cp:lastModifiedBy>Mark Dompier</cp:lastModifiedBy>
  <cp:revision>19</cp:revision>
  <cp:lastPrinted>2023-01-20T18:47:22Z</cp:lastPrinted>
  <dcterms:created xsi:type="dcterms:W3CDTF">2021-06-03T17:51:58Z</dcterms:created>
  <dcterms:modified xsi:type="dcterms:W3CDTF">2023-05-10T16:52:32Z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0x0101007082B0B01F4A6C48AD8AD8488DB33BCB</vt:lpwstr>
  </property>
  <property fmtid="{D5CDD505-2E9C-101B-9397-08002B2CF9AE}" pid="3" name="MediaServiceImageTags">
    <vt:lpwstr/>
  </property>
</Properties>
</file>